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89" r:id="rId12"/>
    <p:sldId id="268" r:id="rId13"/>
    <p:sldId id="269" r:id="rId14"/>
    <p:sldId id="270" r:id="rId15"/>
    <p:sldId id="271" r:id="rId16"/>
    <p:sldId id="272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87" r:id="rId27"/>
    <p:sldId id="288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un Manoharan" initials="AM" lastIdx="1" clrIdx="0">
    <p:extLst>
      <p:ext uri="{19B8F6BF-5375-455C-9EA6-DF929625EA0E}">
        <p15:presenceInfo xmlns:p15="http://schemas.microsoft.com/office/powerpoint/2012/main" userId="b8f74ed304c69f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3244A-C6C3-4C33-9E13-6717AD270465}" v="202" dt="2020-09-24T20:43:53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Manoharan" userId="b8f74ed304c69f99" providerId="LiveId" clId="{2B43244A-C6C3-4C33-9E13-6717AD270465}"/>
    <pc:docChg chg="undo custSel mod addSld delSld modSld sldOrd">
      <pc:chgData name="Arun Manoharan" userId="b8f74ed304c69f99" providerId="LiveId" clId="{2B43244A-C6C3-4C33-9E13-6717AD270465}" dt="2020-09-24T20:43:53.297" v="328" actId="1076"/>
      <pc:docMkLst>
        <pc:docMk/>
      </pc:docMkLst>
      <pc:sldChg chg="addSp delSp modSp mod modClrScheme chgLayout">
        <pc:chgData name="Arun Manoharan" userId="b8f74ed304c69f99" providerId="LiveId" clId="{2B43244A-C6C3-4C33-9E13-6717AD270465}" dt="2020-09-21T00:43:22.523" v="11"/>
        <pc:sldMkLst>
          <pc:docMk/>
          <pc:sldMk cId="1710979046" sldId="256"/>
        </pc:sldMkLst>
        <pc:spChg chg="del">
          <ac:chgData name="Arun Manoharan" userId="b8f74ed304c69f99" providerId="LiveId" clId="{2B43244A-C6C3-4C33-9E13-6717AD270465}" dt="2020-09-21T00:41:46.597" v="0" actId="700"/>
          <ac:spMkLst>
            <pc:docMk/>
            <pc:sldMk cId="1710979046" sldId="256"/>
            <ac:spMk id="2" creationId="{17E00577-07B6-4FF2-A517-EA7FB8160552}"/>
          </ac:spMkLst>
        </pc:spChg>
        <pc:spChg chg="del">
          <ac:chgData name="Arun Manoharan" userId="b8f74ed304c69f99" providerId="LiveId" clId="{2B43244A-C6C3-4C33-9E13-6717AD270465}" dt="2020-09-21T00:41:46.597" v="0" actId="700"/>
          <ac:spMkLst>
            <pc:docMk/>
            <pc:sldMk cId="1710979046" sldId="256"/>
            <ac:spMk id="3" creationId="{6D0385CD-1863-4E2F-A2A2-4DC031C54362}"/>
          </ac:spMkLst>
        </pc:spChg>
        <pc:spChg chg="add del mod">
          <ac:chgData name="Arun Manoharan" userId="b8f74ed304c69f99" providerId="LiveId" clId="{2B43244A-C6C3-4C33-9E13-6717AD270465}" dt="2020-09-21T00:43:22.523" v="11"/>
          <ac:spMkLst>
            <pc:docMk/>
            <pc:sldMk cId="1710979046" sldId="256"/>
            <ac:spMk id="5" creationId="{19DD54D0-B84B-4B92-B722-A0919BE12A7C}"/>
          </ac:spMkLst>
        </pc:spChg>
        <pc:picChg chg="add mod">
          <ac:chgData name="Arun Manoharan" userId="b8f74ed304c69f99" providerId="LiveId" clId="{2B43244A-C6C3-4C33-9E13-6717AD270465}" dt="2020-09-21T00:42:48.799" v="6" actId="14100"/>
          <ac:picMkLst>
            <pc:docMk/>
            <pc:sldMk cId="1710979046" sldId="256"/>
            <ac:picMk id="4" creationId="{3CDA892F-E878-4197-8B70-8A50CA5AEB25}"/>
          </ac:picMkLst>
        </pc:picChg>
      </pc:sldChg>
      <pc:sldChg chg="addSp modSp new mod modClrScheme chgLayout">
        <pc:chgData name="Arun Manoharan" userId="b8f74ed304c69f99" providerId="LiveId" clId="{2B43244A-C6C3-4C33-9E13-6717AD270465}" dt="2020-09-21T00:48:37.062" v="29" actId="1076"/>
        <pc:sldMkLst>
          <pc:docMk/>
          <pc:sldMk cId="2973061607" sldId="257"/>
        </pc:sldMkLst>
        <pc:spChg chg="add mod">
          <ac:chgData name="Arun Manoharan" userId="b8f74ed304c69f99" providerId="LiveId" clId="{2B43244A-C6C3-4C33-9E13-6717AD270465}" dt="2020-09-21T00:48:30.469" v="26" actId="1076"/>
          <ac:spMkLst>
            <pc:docMk/>
            <pc:sldMk cId="2973061607" sldId="257"/>
            <ac:spMk id="2" creationId="{8AFDB026-7629-4627-B0E8-C142CF5DE94B}"/>
          </ac:spMkLst>
        </pc:spChg>
        <pc:picChg chg="add mod">
          <ac:chgData name="Arun Manoharan" userId="b8f74ed304c69f99" providerId="LiveId" clId="{2B43244A-C6C3-4C33-9E13-6717AD270465}" dt="2020-09-21T00:48:37.062" v="29" actId="1076"/>
          <ac:picMkLst>
            <pc:docMk/>
            <pc:sldMk cId="2973061607" sldId="257"/>
            <ac:picMk id="3" creationId="{1C131FE7-2613-42A0-BED7-327D2176ABD8}"/>
          </ac:picMkLst>
        </pc:picChg>
      </pc:sldChg>
      <pc:sldChg chg="new del">
        <pc:chgData name="Arun Manoharan" userId="b8f74ed304c69f99" providerId="LiveId" clId="{2B43244A-C6C3-4C33-9E13-6717AD270465}" dt="2020-09-21T00:49:19.003" v="33" actId="2696"/>
        <pc:sldMkLst>
          <pc:docMk/>
          <pc:sldMk cId="1947440347" sldId="258"/>
        </pc:sldMkLst>
      </pc:sldChg>
      <pc:sldChg chg="addSp new">
        <pc:chgData name="Arun Manoharan" userId="b8f74ed304c69f99" providerId="LiveId" clId="{2B43244A-C6C3-4C33-9E13-6717AD270465}" dt="2020-09-21T00:49:27.767" v="35"/>
        <pc:sldMkLst>
          <pc:docMk/>
          <pc:sldMk cId="1596699291" sldId="259"/>
        </pc:sldMkLst>
        <pc:picChg chg="add">
          <ac:chgData name="Arun Manoharan" userId="b8f74ed304c69f99" providerId="LiveId" clId="{2B43244A-C6C3-4C33-9E13-6717AD270465}" dt="2020-09-21T00:49:27.767" v="35"/>
          <ac:picMkLst>
            <pc:docMk/>
            <pc:sldMk cId="1596699291" sldId="259"/>
            <ac:picMk id="2" creationId="{41C57006-4F01-40C1-BE43-87FCD579AB6F}"/>
          </ac:picMkLst>
        </pc:picChg>
      </pc:sldChg>
      <pc:sldChg chg="addSp delSp modSp new del mod setBg">
        <pc:chgData name="Arun Manoharan" userId="b8f74ed304c69f99" providerId="LiveId" clId="{2B43244A-C6C3-4C33-9E13-6717AD270465}" dt="2020-09-21T00:52:17.977" v="59" actId="47"/>
        <pc:sldMkLst>
          <pc:docMk/>
          <pc:sldMk cId="139506359" sldId="260"/>
        </pc:sldMkLst>
        <pc:spChg chg="add del">
          <ac:chgData name="Arun Manoharan" userId="b8f74ed304c69f99" providerId="LiveId" clId="{2B43244A-C6C3-4C33-9E13-6717AD270465}" dt="2020-09-21T00:50:03.082" v="42" actId="26606"/>
          <ac:spMkLst>
            <pc:docMk/>
            <pc:sldMk cId="139506359" sldId="260"/>
            <ac:spMk id="7" creationId="{2B566528-1B12-4246-9431-5C2D7D081168}"/>
          </ac:spMkLst>
        </pc:spChg>
        <pc:spChg chg="add del">
          <ac:chgData name="Arun Manoharan" userId="b8f74ed304c69f99" providerId="LiveId" clId="{2B43244A-C6C3-4C33-9E13-6717AD270465}" dt="2020-09-21T00:50:03.082" v="42" actId="26606"/>
          <ac:spMkLst>
            <pc:docMk/>
            <pc:sldMk cId="139506359" sldId="260"/>
            <ac:spMk id="9" creationId="{2E80C965-DB6D-4F81-9E9E-B027384D0BD6}"/>
          </ac:spMkLst>
        </pc:spChg>
        <pc:spChg chg="add del">
          <ac:chgData name="Arun Manoharan" userId="b8f74ed304c69f99" providerId="LiveId" clId="{2B43244A-C6C3-4C33-9E13-6717AD270465}" dt="2020-09-21T00:50:03.082" v="42" actId="26606"/>
          <ac:spMkLst>
            <pc:docMk/>
            <pc:sldMk cId="139506359" sldId="260"/>
            <ac:spMk id="11" creationId="{A580F890-B085-4E95-96AA-55AEBEC5CE6E}"/>
          </ac:spMkLst>
        </pc:spChg>
        <pc:spChg chg="add del">
          <ac:chgData name="Arun Manoharan" userId="b8f74ed304c69f99" providerId="LiveId" clId="{2B43244A-C6C3-4C33-9E13-6717AD270465}" dt="2020-09-21T00:50:03.082" v="42" actId="26606"/>
          <ac:spMkLst>
            <pc:docMk/>
            <pc:sldMk cId="139506359" sldId="260"/>
            <ac:spMk id="13" creationId="{D3F51FEB-38FB-4F6C-9F7B-2F2AFAB65463}"/>
          </ac:spMkLst>
        </pc:spChg>
        <pc:spChg chg="add del">
          <ac:chgData name="Arun Manoharan" userId="b8f74ed304c69f99" providerId="LiveId" clId="{2B43244A-C6C3-4C33-9E13-6717AD270465}" dt="2020-09-21T00:50:03.082" v="42" actId="26606"/>
          <ac:spMkLst>
            <pc:docMk/>
            <pc:sldMk cId="139506359" sldId="260"/>
            <ac:spMk id="15" creationId="{1E547BA6-BAE0-43BB-A7CA-60F69CE252F0}"/>
          </ac:spMkLst>
        </pc:spChg>
        <pc:spChg chg="add del">
          <ac:chgData name="Arun Manoharan" userId="b8f74ed304c69f99" providerId="LiveId" clId="{2B43244A-C6C3-4C33-9E13-6717AD270465}" dt="2020-09-21T00:50:07.984" v="44" actId="26606"/>
          <ac:spMkLst>
            <pc:docMk/>
            <pc:sldMk cId="139506359" sldId="260"/>
            <ac:spMk id="17" creationId="{0B761509-3B9A-49A6-A84B-C3D86811697D}"/>
          </ac:spMkLst>
        </pc:spChg>
        <pc:spChg chg="add del">
          <ac:chgData name="Arun Manoharan" userId="b8f74ed304c69f99" providerId="LiveId" clId="{2B43244A-C6C3-4C33-9E13-6717AD270465}" dt="2020-09-21T00:50:07.984" v="44" actId="26606"/>
          <ac:spMkLst>
            <pc:docMk/>
            <pc:sldMk cId="139506359" sldId="260"/>
            <ac:spMk id="18" creationId="{91DE43FD-EB47-414A-B0AB-169B0FFFA527}"/>
          </ac:spMkLst>
        </pc:spChg>
        <pc:grpChg chg="add del">
          <ac:chgData name="Arun Manoharan" userId="b8f74ed304c69f99" providerId="LiveId" clId="{2B43244A-C6C3-4C33-9E13-6717AD270465}" dt="2020-09-21T00:50:07.984" v="44" actId="26606"/>
          <ac:grpSpMkLst>
            <pc:docMk/>
            <pc:sldMk cId="139506359" sldId="260"/>
            <ac:grpSpMk id="19" creationId="{58495BCC-CE77-4CC2-952E-846F41119FD5}"/>
          </ac:grpSpMkLst>
        </pc:grpChg>
        <pc:picChg chg="add mod">
          <ac:chgData name="Arun Manoharan" userId="b8f74ed304c69f99" providerId="LiveId" clId="{2B43244A-C6C3-4C33-9E13-6717AD270465}" dt="2020-09-21T00:50:13.640" v="47" actId="14100"/>
          <ac:picMkLst>
            <pc:docMk/>
            <pc:sldMk cId="139506359" sldId="260"/>
            <ac:picMk id="2" creationId="{3D142110-0CE1-4D88-BAA1-A2CDB7C228EC}"/>
          </ac:picMkLst>
        </pc:picChg>
        <pc:cxnChg chg="add">
          <ac:chgData name="Arun Manoharan" userId="b8f74ed304c69f99" providerId="LiveId" clId="{2B43244A-C6C3-4C33-9E13-6717AD270465}" dt="2020-09-21T00:50:07.984" v="45" actId="26606"/>
          <ac:cxnSpMkLst>
            <pc:docMk/>
            <pc:sldMk cId="139506359" sldId="260"/>
            <ac:cxnSpMk id="22" creationId="{22F6364A-B358-4BEE-B158-0734D2C938D4}"/>
          </ac:cxnSpMkLst>
        </pc:cxnChg>
      </pc:sldChg>
      <pc:sldChg chg="new del">
        <pc:chgData name="Arun Manoharan" userId="b8f74ed304c69f99" providerId="LiveId" clId="{2B43244A-C6C3-4C33-9E13-6717AD270465}" dt="2020-09-21T00:49:23.097" v="34" actId="2696"/>
        <pc:sldMkLst>
          <pc:docMk/>
          <pc:sldMk cId="2239331558" sldId="260"/>
        </pc:sldMkLst>
      </pc:sldChg>
      <pc:sldChg chg="addSp delSp modSp new mod">
        <pc:chgData name="Arun Manoharan" userId="b8f74ed304c69f99" providerId="LiveId" clId="{2B43244A-C6C3-4C33-9E13-6717AD270465}" dt="2020-09-24T20:27:30.819" v="247" actId="1076"/>
        <pc:sldMkLst>
          <pc:docMk/>
          <pc:sldMk cId="92216234" sldId="261"/>
        </pc:sldMkLst>
        <pc:picChg chg="add del mod">
          <ac:chgData name="Arun Manoharan" userId="b8f74ed304c69f99" providerId="LiveId" clId="{2B43244A-C6C3-4C33-9E13-6717AD270465}" dt="2020-09-24T20:27:25.169" v="245" actId="478"/>
          <ac:picMkLst>
            <pc:docMk/>
            <pc:sldMk cId="92216234" sldId="261"/>
            <ac:picMk id="2" creationId="{73BDB479-CEB8-4E8A-B533-91A23878506D}"/>
          </ac:picMkLst>
        </pc:picChg>
        <pc:picChg chg="add mod">
          <ac:chgData name="Arun Manoharan" userId="b8f74ed304c69f99" providerId="LiveId" clId="{2B43244A-C6C3-4C33-9E13-6717AD270465}" dt="2020-09-24T20:27:30.819" v="247" actId="1076"/>
          <ac:picMkLst>
            <pc:docMk/>
            <pc:sldMk cId="92216234" sldId="261"/>
            <ac:picMk id="24578" creationId="{C1552DB0-0F48-4E24-9789-94A364C91C50}"/>
          </ac:picMkLst>
        </pc:picChg>
      </pc:sldChg>
      <pc:sldChg chg="addSp delSp modSp new mod">
        <pc:chgData name="Arun Manoharan" userId="b8f74ed304c69f99" providerId="LiveId" clId="{2B43244A-C6C3-4C33-9E13-6717AD270465}" dt="2020-09-21T00:52:11.548" v="58"/>
        <pc:sldMkLst>
          <pc:docMk/>
          <pc:sldMk cId="153626741" sldId="262"/>
        </pc:sldMkLst>
        <pc:picChg chg="add del mod">
          <ac:chgData name="Arun Manoharan" userId="b8f74ed304c69f99" providerId="LiveId" clId="{2B43244A-C6C3-4C33-9E13-6717AD270465}" dt="2020-09-21T00:51:56.360" v="57" actId="478"/>
          <ac:picMkLst>
            <pc:docMk/>
            <pc:sldMk cId="153626741" sldId="262"/>
            <ac:picMk id="2" creationId="{4E35C0AA-3208-49F6-9027-DBC845CBEA45}"/>
          </ac:picMkLst>
        </pc:picChg>
        <pc:picChg chg="add">
          <ac:chgData name="Arun Manoharan" userId="b8f74ed304c69f99" providerId="LiveId" clId="{2B43244A-C6C3-4C33-9E13-6717AD270465}" dt="2020-09-21T00:52:11.548" v="58"/>
          <ac:picMkLst>
            <pc:docMk/>
            <pc:sldMk cId="153626741" sldId="262"/>
            <ac:picMk id="1026" creationId="{F3717AD4-7709-4E7F-8FFE-54AE52EB9919}"/>
          </ac:picMkLst>
        </pc:picChg>
      </pc:sldChg>
      <pc:sldChg chg="addSp modSp new">
        <pc:chgData name="Arun Manoharan" userId="b8f74ed304c69f99" providerId="LiveId" clId="{2B43244A-C6C3-4C33-9E13-6717AD270465}" dt="2020-09-21T00:53:13.153" v="62" actId="14100"/>
        <pc:sldMkLst>
          <pc:docMk/>
          <pc:sldMk cId="2582804119" sldId="263"/>
        </pc:sldMkLst>
        <pc:picChg chg="add mod">
          <ac:chgData name="Arun Manoharan" userId="b8f74ed304c69f99" providerId="LiveId" clId="{2B43244A-C6C3-4C33-9E13-6717AD270465}" dt="2020-09-21T00:53:13.153" v="62" actId="14100"/>
          <ac:picMkLst>
            <pc:docMk/>
            <pc:sldMk cId="2582804119" sldId="263"/>
            <ac:picMk id="2050" creationId="{452FB22B-56FC-48E2-B4E3-4B1A64DEF041}"/>
          </ac:picMkLst>
        </pc:picChg>
      </pc:sldChg>
      <pc:sldChg chg="addSp modSp new">
        <pc:chgData name="Arun Manoharan" userId="b8f74ed304c69f99" providerId="LiveId" clId="{2B43244A-C6C3-4C33-9E13-6717AD270465}" dt="2020-09-21T00:54:13.619" v="67" actId="14100"/>
        <pc:sldMkLst>
          <pc:docMk/>
          <pc:sldMk cId="2416729259" sldId="264"/>
        </pc:sldMkLst>
        <pc:picChg chg="add mod">
          <ac:chgData name="Arun Manoharan" userId="b8f74ed304c69f99" providerId="LiveId" clId="{2B43244A-C6C3-4C33-9E13-6717AD270465}" dt="2020-09-21T00:54:13.619" v="67" actId="14100"/>
          <ac:picMkLst>
            <pc:docMk/>
            <pc:sldMk cId="2416729259" sldId="264"/>
            <ac:picMk id="3074" creationId="{49539692-F60E-4A31-B951-79E0B8F93746}"/>
          </ac:picMkLst>
        </pc:picChg>
      </pc:sldChg>
      <pc:sldChg chg="addSp new">
        <pc:chgData name="Arun Manoharan" userId="b8f74ed304c69f99" providerId="LiveId" clId="{2B43244A-C6C3-4C33-9E13-6717AD270465}" dt="2020-09-21T00:55:27.362" v="69"/>
        <pc:sldMkLst>
          <pc:docMk/>
          <pc:sldMk cId="2348211112" sldId="265"/>
        </pc:sldMkLst>
        <pc:picChg chg="add">
          <ac:chgData name="Arun Manoharan" userId="b8f74ed304c69f99" providerId="LiveId" clId="{2B43244A-C6C3-4C33-9E13-6717AD270465}" dt="2020-09-21T00:55:27.362" v="69"/>
          <ac:picMkLst>
            <pc:docMk/>
            <pc:sldMk cId="2348211112" sldId="265"/>
            <ac:picMk id="4098" creationId="{9CC6632A-CDD8-4AC7-B969-C56BC8BB4BF5}"/>
          </ac:picMkLst>
        </pc:picChg>
      </pc:sldChg>
      <pc:sldChg chg="addSp modSp new">
        <pc:chgData name="Arun Manoharan" userId="b8f74ed304c69f99" providerId="LiveId" clId="{2B43244A-C6C3-4C33-9E13-6717AD270465}" dt="2020-09-21T00:56:05.345" v="75" actId="14100"/>
        <pc:sldMkLst>
          <pc:docMk/>
          <pc:sldMk cId="1111137813" sldId="266"/>
        </pc:sldMkLst>
        <pc:picChg chg="add mod">
          <ac:chgData name="Arun Manoharan" userId="b8f74ed304c69f99" providerId="LiveId" clId="{2B43244A-C6C3-4C33-9E13-6717AD270465}" dt="2020-09-21T00:56:05.345" v="75" actId="14100"/>
          <ac:picMkLst>
            <pc:docMk/>
            <pc:sldMk cId="1111137813" sldId="266"/>
            <ac:picMk id="5122" creationId="{67F50D66-0DC3-4CBB-A597-FDBC10B476F4}"/>
          </ac:picMkLst>
        </pc:picChg>
      </pc:sldChg>
      <pc:sldChg chg="addSp delSp modSp new">
        <pc:chgData name="Arun Manoharan" userId="b8f74ed304c69f99" providerId="LiveId" clId="{2B43244A-C6C3-4C33-9E13-6717AD270465}" dt="2020-09-24T20:28:48.796" v="253" actId="14100"/>
        <pc:sldMkLst>
          <pc:docMk/>
          <pc:sldMk cId="3050060149" sldId="267"/>
        </pc:sldMkLst>
        <pc:picChg chg="add del mod">
          <ac:chgData name="Arun Manoharan" userId="b8f74ed304c69f99" providerId="LiveId" clId="{2B43244A-C6C3-4C33-9E13-6717AD270465}" dt="2020-09-24T20:28:11.681" v="248" actId="478"/>
          <ac:picMkLst>
            <pc:docMk/>
            <pc:sldMk cId="3050060149" sldId="267"/>
            <ac:picMk id="6146" creationId="{19F4960A-1811-450C-A437-0563F69C7147}"/>
          </ac:picMkLst>
        </pc:picChg>
        <pc:picChg chg="add mod">
          <ac:chgData name="Arun Manoharan" userId="b8f74ed304c69f99" providerId="LiveId" clId="{2B43244A-C6C3-4C33-9E13-6717AD270465}" dt="2020-09-24T20:28:48.796" v="253" actId="14100"/>
          <ac:picMkLst>
            <pc:docMk/>
            <pc:sldMk cId="3050060149" sldId="267"/>
            <ac:picMk id="25602" creationId="{AC019299-F76B-4F5C-ACC7-99B5C89E5BD1}"/>
          </ac:picMkLst>
        </pc:picChg>
      </pc:sldChg>
      <pc:sldChg chg="addSp modSp new del mod setBg modAnim setClrOvrMap">
        <pc:chgData name="Arun Manoharan" userId="b8f74ed304c69f99" providerId="LiveId" clId="{2B43244A-C6C3-4C33-9E13-6717AD270465}" dt="2020-09-22T22:13:33.625" v="144" actId="2696"/>
        <pc:sldMkLst>
          <pc:docMk/>
          <pc:sldMk cId="788828910" sldId="268"/>
        </pc:sldMkLst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79" creationId="{87DEBA14-FDA2-45EF-9928-4F56DAB2EEAD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81" creationId="{E1FB3D03-386F-4B20-BFF7-5A6FF3C2DF82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83" creationId="{9581B7DD-04B3-4856-8C61-59D7A3F653E2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85" creationId="{1F3C359C-B3DD-4FB2-A6F9-1D519B65BAF4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87" creationId="{0EB2088F-2F1B-43DE-957F-CF2F16D53C11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89" creationId="{FF417D09-0122-4227-8FDD-2C4C19C68318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91" creationId="{FF35A874-2690-497F-80A0-03675049438E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93" creationId="{297C449B-67BB-4D99-86C4-E6ECDEA6913F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95" creationId="{8C9D831B-1474-4A35-98F0-2826A355CA81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97" creationId="{946410AA-0894-4BBC-A1E1-6BB8EF472BE8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99" creationId="{21908082-D0BB-4FF0-A90D-6B6B3DE2AEC2}"/>
          </ac:spMkLst>
        </pc:spChg>
        <pc:spChg chg="add">
          <ac:chgData name="Arun Manoharan" userId="b8f74ed304c69f99" providerId="LiveId" clId="{2B43244A-C6C3-4C33-9E13-6717AD270465}" dt="2020-09-22T22:04:24.827" v="105" actId="26606"/>
          <ac:spMkLst>
            <pc:docMk/>
            <pc:sldMk cId="788828910" sldId="268"/>
            <ac:spMk id="101" creationId="{9419A395-0EE8-465E-9AAC-375DF289DDCD}"/>
          </ac:spMkLst>
        </pc:spChg>
        <pc:picChg chg="add mod ord">
          <ac:chgData name="Arun Manoharan" userId="b8f74ed304c69f99" providerId="LiveId" clId="{2B43244A-C6C3-4C33-9E13-6717AD270465}" dt="2020-09-22T22:04:24.827" v="105" actId="26606"/>
          <ac:picMkLst>
            <pc:docMk/>
            <pc:sldMk cId="788828910" sldId="268"/>
            <ac:picMk id="1026" creationId="{BF945458-E723-459B-9C89-84952D840F09}"/>
          </ac:picMkLst>
        </pc:picChg>
        <pc:picChg chg="add mod">
          <ac:chgData name="Arun Manoharan" userId="b8f74ed304c69f99" providerId="LiveId" clId="{2B43244A-C6C3-4C33-9E13-6717AD270465}" dt="2020-09-22T22:05:44.346" v="123" actId="339"/>
          <ac:picMkLst>
            <pc:docMk/>
            <pc:sldMk cId="788828910" sldId="268"/>
            <ac:picMk id="1028" creationId="{800A1D43-F5E0-490D-924A-2C4EC727B7FE}"/>
          </ac:picMkLst>
        </pc:picChg>
        <pc:picChg chg="add mod">
          <ac:chgData name="Arun Manoharan" userId="b8f74ed304c69f99" providerId="LiveId" clId="{2B43244A-C6C3-4C33-9E13-6717AD270465}" dt="2020-09-22T22:04:24.827" v="105" actId="26606"/>
          <ac:picMkLst>
            <pc:docMk/>
            <pc:sldMk cId="788828910" sldId="268"/>
            <ac:picMk id="1030" creationId="{69BF308F-2F4C-46FC-AD9D-533103024CBD}"/>
          </ac:picMkLst>
        </pc:picChg>
        <pc:picChg chg="add mod">
          <ac:chgData name="Arun Manoharan" userId="b8f74ed304c69f99" providerId="LiveId" clId="{2B43244A-C6C3-4C33-9E13-6717AD270465}" dt="2020-09-22T22:12:24.697" v="136" actId="1076"/>
          <ac:picMkLst>
            <pc:docMk/>
            <pc:sldMk cId="788828910" sldId="268"/>
            <ac:picMk id="1032" creationId="{12CFA6CE-6881-45F3-AB53-B04986C05654}"/>
          </ac:picMkLst>
        </pc:picChg>
        <pc:picChg chg="add mod ord">
          <ac:chgData name="Arun Manoharan" userId="b8f74ed304c69f99" providerId="LiveId" clId="{2B43244A-C6C3-4C33-9E13-6717AD270465}" dt="2020-09-22T22:04:24.827" v="105" actId="26606"/>
          <ac:picMkLst>
            <pc:docMk/>
            <pc:sldMk cId="788828910" sldId="268"/>
            <ac:picMk id="1034" creationId="{25585AE8-35A5-44D7-B0DD-AA56EE451384}"/>
          </ac:picMkLst>
        </pc:picChg>
      </pc:sldChg>
      <pc:sldChg chg="addSp modSp new ord modAnim">
        <pc:chgData name="Arun Manoharan" userId="b8f74ed304c69f99" providerId="LiveId" clId="{2B43244A-C6C3-4C33-9E13-6717AD270465}" dt="2020-09-24T20:24:48.087" v="237"/>
        <pc:sldMkLst>
          <pc:docMk/>
          <pc:sldMk cId="3787604504" sldId="268"/>
        </pc:sldMkLst>
        <pc:picChg chg="add mod">
          <ac:chgData name="Arun Manoharan" userId="b8f74ed304c69f99" providerId="LiveId" clId="{2B43244A-C6C3-4C33-9E13-6717AD270465}" dt="2020-09-22T22:14:08.701" v="148" actId="1076"/>
          <ac:picMkLst>
            <pc:docMk/>
            <pc:sldMk cId="3787604504" sldId="268"/>
            <ac:picMk id="2050" creationId="{E77A88E6-4EE6-49ED-8574-F4803B0F4A0F}"/>
          </ac:picMkLst>
        </pc:picChg>
      </pc:sldChg>
      <pc:sldChg chg="addSp new modAnim">
        <pc:chgData name="Arun Manoharan" userId="b8f74ed304c69f99" providerId="LiveId" clId="{2B43244A-C6C3-4C33-9E13-6717AD270465}" dt="2020-09-22T22:14:33.138" v="154"/>
        <pc:sldMkLst>
          <pc:docMk/>
          <pc:sldMk cId="4197493105" sldId="269"/>
        </pc:sldMkLst>
        <pc:picChg chg="add">
          <ac:chgData name="Arun Manoharan" userId="b8f74ed304c69f99" providerId="LiveId" clId="{2B43244A-C6C3-4C33-9E13-6717AD270465}" dt="2020-09-22T22:14:26.798" v="152"/>
          <ac:picMkLst>
            <pc:docMk/>
            <pc:sldMk cId="4197493105" sldId="269"/>
            <ac:picMk id="3074" creationId="{6521DACB-1F9D-4F91-8EF8-C3AC2C3CE0A8}"/>
          </ac:picMkLst>
        </pc:picChg>
      </pc:sldChg>
      <pc:sldChg chg="addSp new">
        <pc:chgData name="Arun Manoharan" userId="b8f74ed304c69f99" providerId="LiveId" clId="{2B43244A-C6C3-4C33-9E13-6717AD270465}" dt="2020-09-22T22:14:56.459" v="156"/>
        <pc:sldMkLst>
          <pc:docMk/>
          <pc:sldMk cId="3392475357" sldId="270"/>
        </pc:sldMkLst>
        <pc:picChg chg="add">
          <ac:chgData name="Arun Manoharan" userId="b8f74ed304c69f99" providerId="LiveId" clId="{2B43244A-C6C3-4C33-9E13-6717AD270465}" dt="2020-09-22T22:14:56.459" v="156"/>
          <ac:picMkLst>
            <pc:docMk/>
            <pc:sldMk cId="3392475357" sldId="270"/>
            <ac:picMk id="4098" creationId="{D377071A-ABC6-4C94-821A-8657F424F4FF}"/>
          </ac:picMkLst>
        </pc:picChg>
      </pc:sldChg>
      <pc:sldChg chg="addSp modSp new modAnim">
        <pc:chgData name="Arun Manoharan" userId="b8f74ed304c69f99" providerId="LiveId" clId="{2B43244A-C6C3-4C33-9E13-6717AD270465}" dt="2020-09-22T22:15:22.670" v="161"/>
        <pc:sldMkLst>
          <pc:docMk/>
          <pc:sldMk cId="2324533598" sldId="271"/>
        </pc:sldMkLst>
        <pc:picChg chg="add mod">
          <ac:chgData name="Arun Manoharan" userId="b8f74ed304c69f99" providerId="LiveId" clId="{2B43244A-C6C3-4C33-9E13-6717AD270465}" dt="2020-09-22T22:15:19.101" v="159" actId="14100"/>
          <ac:picMkLst>
            <pc:docMk/>
            <pc:sldMk cId="2324533598" sldId="271"/>
            <ac:picMk id="5122" creationId="{7072BE82-9DEB-4443-8D23-65B1E31A6191}"/>
          </ac:picMkLst>
        </pc:picChg>
      </pc:sldChg>
      <pc:sldChg chg="addSp modSp new modAnim">
        <pc:chgData name="Arun Manoharan" userId="b8f74ed304c69f99" providerId="LiveId" clId="{2B43244A-C6C3-4C33-9E13-6717AD270465}" dt="2020-09-22T22:15:49.839" v="167"/>
        <pc:sldMkLst>
          <pc:docMk/>
          <pc:sldMk cId="2153722551" sldId="272"/>
        </pc:sldMkLst>
        <pc:picChg chg="add mod">
          <ac:chgData name="Arun Manoharan" userId="b8f74ed304c69f99" providerId="LiveId" clId="{2B43244A-C6C3-4C33-9E13-6717AD270465}" dt="2020-09-22T22:15:45.503" v="165" actId="1076"/>
          <ac:picMkLst>
            <pc:docMk/>
            <pc:sldMk cId="2153722551" sldId="272"/>
            <ac:picMk id="6146" creationId="{772EA51B-F5D3-4229-A208-30B1C5272AC1}"/>
          </ac:picMkLst>
        </pc:picChg>
      </pc:sldChg>
      <pc:sldChg chg="addSp new ord">
        <pc:chgData name="Arun Manoharan" userId="b8f74ed304c69f99" providerId="LiveId" clId="{2B43244A-C6C3-4C33-9E13-6717AD270465}" dt="2020-09-24T20:23:24.709" v="227"/>
        <pc:sldMkLst>
          <pc:docMk/>
          <pc:sldMk cId="1842718402" sldId="273"/>
        </pc:sldMkLst>
        <pc:picChg chg="add">
          <ac:chgData name="Arun Manoharan" userId="b8f74ed304c69f99" providerId="LiveId" clId="{2B43244A-C6C3-4C33-9E13-6717AD270465}" dt="2020-09-22T22:16:22.781" v="169"/>
          <ac:picMkLst>
            <pc:docMk/>
            <pc:sldMk cId="1842718402" sldId="273"/>
            <ac:picMk id="7170" creationId="{F8701E06-5EE5-4B1B-B466-BB4795901DD8}"/>
          </ac:picMkLst>
        </pc:picChg>
      </pc:sldChg>
      <pc:sldChg chg="addSp new modAnim">
        <pc:chgData name="Arun Manoharan" userId="b8f74ed304c69f99" providerId="LiveId" clId="{2B43244A-C6C3-4C33-9E13-6717AD270465}" dt="2020-09-22T22:17:27.052" v="175"/>
        <pc:sldMkLst>
          <pc:docMk/>
          <pc:sldMk cId="1939363707" sldId="274"/>
        </pc:sldMkLst>
        <pc:picChg chg="add">
          <ac:chgData name="Arun Manoharan" userId="b8f74ed304c69f99" providerId="LiveId" clId="{2B43244A-C6C3-4C33-9E13-6717AD270465}" dt="2020-09-22T22:17:15.073" v="171"/>
          <ac:picMkLst>
            <pc:docMk/>
            <pc:sldMk cId="1939363707" sldId="274"/>
            <ac:picMk id="8194" creationId="{56E47530-6013-416D-890D-BF4C1808B514}"/>
          </ac:picMkLst>
        </pc:picChg>
      </pc:sldChg>
      <pc:sldChg chg="addSp new">
        <pc:chgData name="Arun Manoharan" userId="b8f74ed304c69f99" providerId="LiveId" clId="{2B43244A-C6C3-4C33-9E13-6717AD270465}" dt="2020-09-24T20:13:14.201" v="177"/>
        <pc:sldMkLst>
          <pc:docMk/>
          <pc:sldMk cId="1110267571" sldId="275"/>
        </pc:sldMkLst>
        <pc:picChg chg="add">
          <ac:chgData name="Arun Manoharan" userId="b8f74ed304c69f99" providerId="LiveId" clId="{2B43244A-C6C3-4C33-9E13-6717AD270465}" dt="2020-09-24T20:13:14.201" v="177"/>
          <ac:picMkLst>
            <pc:docMk/>
            <pc:sldMk cId="1110267571" sldId="275"/>
            <ac:picMk id="9218" creationId="{C500956D-FBA7-480D-919A-13E81C43BA95}"/>
          </ac:picMkLst>
        </pc:picChg>
      </pc:sldChg>
      <pc:sldChg chg="addSp delSp modSp new">
        <pc:chgData name="Arun Manoharan" userId="b8f74ed304c69f99" providerId="LiveId" clId="{2B43244A-C6C3-4C33-9E13-6717AD270465}" dt="2020-09-24T20:14:05.394" v="186" actId="14100"/>
        <pc:sldMkLst>
          <pc:docMk/>
          <pc:sldMk cId="3832222387" sldId="276"/>
        </pc:sldMkLst>
        <pc:picChg chg="add del mod">
          <ac:chgData name="Arun Manoharan" userId="b8f74ed304c69f99" providerId="LiveId" clId="{2B43244A-C6C3-4C33-9E13-6717AD270465}" dt="2020-09-24T20:13:50.620" v="184" actId="478"/>
          <ac:picMkLst>
            <pc:docMk/>
            <pc:sldMk cId="3832222387" sldId="276"/>
            <ac:picMk id="10242" creationId="{C66F4F3C-D32E-4EBA-B912-843B4CFFBE7F}"/>
          </ac:picMkLst>
        </pc:picChg>
        <pc:picChg chg="add mod">
          <ac:chgData name="Arun Manoharan" userId="b8f74ed304c69f99" providerId="LiveId" clId="{2B43244A-C6C3-4C33-9E13-6717AD270465}" dt="2020-09-24T20:14:05.394" v="186" actId="14100"/>
          <ac:picMkLst>
            <pc:docMk/>
            <pc:sldMk cId="3832222387" sldId="276"/>
            <ac:picMk id="10244" creationId="{3D26F870-22A1-4659-BAEE-2DF6B394CFD3}"/>
          </ac:picMkLst>
        </pc:picChg>
      </pc:sldChg>
      <pc:sldChg chg="addSp new">
        <pc:chgData name="Arun Manoharan" userId="b8f74ed304c69f99" providerId="LiveId" clId="{2B43244A-C6C3-4C33-9E13-6717AD270465}" dt="2020-09-24T20:14:33.140" v="188"/>
        <pc:sldMkLst>
          <pc:docMk/>
          <pc:sldMk cId="992664181" sldId="277"/>
        </pc:sldMkLst>
        <pc:picChg chg="add">
          <ac:chgData name="Arun Manoharan" userId="b8f74ed304c69f99" providerId="LiveId" clId="{2B43244A-C6C3-4C33-9E13-6717AD270465}" dt="2020-09-24T20:14:33.140" v="188"/>
          <ac:picMkLst>
            <pc:docMk/>
            <pc:sldMk cId="992664181" sldId="277"/>
            <ac:picMk id="11266" creationId="{8A2153AD-933A-40B4-8B26-53C29D569647}"/>
          </ac:picMkLst>
        </pc:picChg>
      </pc:sldChg>
      <pc:sldChg chg="addSp new">
        <pc:chgData name="Arun Manoharan" userId="b8f74ed304c69f99" providerId="LiveId" clId="{2B43244A-C6C3-4C33-9E13-6717AD270465}" dt="2020-09-24T20:14:55.270" v="190"/>
        <pc:sldMkLst>
          <pc:docMk/>
          <pc:sldMk cId="650499486" sldId="278"/>
        </pc:sldMkLst>
        <pc:picChg chg="add">
          <ac:chgData name="Arun Manoharan" userId="b8f74ed304c69f99" providerId="LiveId" clId="{2B43244A-C6C3-4C33-9E13-6717AD270465}" dt="2020-09-24T20:14:55.270" v="190"/>
          <ac:picMkLst>
            <pc:docMk/>
            <pc:sldMk cId="650499486" sldId="278"/>
            <ac:picMk id="12290" creationId="{598B0B41-B248-442C-A027-78099B755C5C}"/>
          </ac:picMkLst>
        </pc:picChg>
      </pc:sldChg>
      <pc:sldChg chg="addSp new">
        <pc:chgData name="Arun Manoharan" userId="b8f74ed304c69f99" providerId="LiveId" clId="{2B43244A-C6C3-4C33-9E13-6717AD270465}" dt="2020-09-24T20:15:29.144" v="192"/>
        <pc:sldMkLst>
          <pc:docMk/>
          <pc:sldMk cId="2889347878" sldId="279"/>
        </pc:sldMkLst>
        <pc:picChg chg="add">
          <ac:chgData name="Arun Manoharan" userId="b8f74ed304c69f99" providerId="LiveId" clId="{2B43244A-C6C3-4C33-9E13-6717AD270465}" dt="2020-09-24T20:15:29.144" v="192"/>
          <ac:picMkLst>
            <pc:docMk/>
            <pc:sldMk cId="2889347878" sldId="279"/>
            <ac:picMk id="13314" creationId="{614C6657-357A-4C15-AF77-DF3E3D1A7FE8}"/>
          </ac:picMkLst>
        </pc:picChg>
      </pc:sldChg>
      <pc:sldChg chg="addSp new">
        <pc:chgData name="Arun Manoharan" userId="b8f74ed304c69f99" providerId="LiveId" clId="{2B43244A-C6C3-4C33-9E13-6717AD270465}" dt="2020-09-24T20:17:39.575" v="194"/>
        <pc:sldMkLst>
          <pc:docMk/>
          <pc:sldMk cId="2376212755" sldId="280"/>
        </pc:sldMkLst>
        <pc:picChg chg="add">
          <ac:chgData name="Arun Manoharan" userId="b8f74ed304c69f99" providerId="LiveId" clId="{2B43244A-C6C3-4C33-9E13-6717AD270465}" dt="2020-09-24T20:17:39.575" v="194"/>
          <ac:picMkLst>
            <pc:docMk/>
            <pc:sldMk cId="2376212755" sldId="280"/>
            <ac:picMk id="14338" creationId="{02561DE7-F186-4CDD-BE50-4F21F389F1FB}"/>
          </ac:picMkLst>
        </pc:picChg>
      </pc:sldChg>
      <pc:sldChg chg="addSp modSp new">
        <pc:chgData name="Arun Manoharan" userId="b8f74ed304c69f99" providerId="LiveId" clId="{2B43244A-C6C3-4C33-9E13-6717AD270465}" dt="2020-09-24T20:19:30.301" v="210" actId="14100"/>
        <pc:sldMkLst>
          <pc:docMk/>
          <pc:sldMk cId="2599612376" sldId="281"/>
        </pc:sldMkLst>
        <pc:picChg chg="add mod">
          <ac:chgData name="Arun Manoharan" userId="b8f74ed304c69f99" providerId="LiveId" clId="{2B43244A-C6C3-4C33-9E13-6717AD270465}" dt="2020-09-24T20:19:30.301" v="210" actId="14100"/>
          <ac:picMkLst>
            <pc:docMk/>
            <pc:sldMk cId="2599612376" sldId="281"/>
            <ac:picMk id="18434" creationId="{CF479936-E247-4A0F-AA73-662026961464}"/>
          </ac:picMkLst>
        </pc:picChg>
      </pc:sldChg>
      <pc:sldChg chg="addSp modSp new">
        <pc:chgData name="Arun Manoharan" userId="b8f74ed304c69f99" providerId="LiveId" clId="{2B43244A-C6C3-4C33-9E13-6717AD270465}" dt="2020-09-24T20:18:14.897" v="200" actId="14100"/>
        <pc:sldMkLst>
          <pc:docMk/>
          <pc:sldMk cId="1960773728" sldId="282"/>
        </pc:sldMkLst>
        <pc:picChg chg="add mod">
          <ac:chgData name="Arun Manoharan" userId="b8f74ed304c69f99" providerId="LiveId" clId="{2B43244A-C6C3-4C33-9E13-6717AD270465}" dt="2020-09-24T20:18:14.897" v="200" actId="14100"/>
          <ac:picMkLst>
            <pc:docMk/>
            <pc:sldMk cId="1960773728" sldId="282"/>
            <ac:picMk id="15362" creationId="{6AF78085-0147-4BAB-B333-CA4F8098EB74}"/>
          </ac:picMkLst>
        </pc:picChg>
      </pc:sldChg>
      <pc:sldChg chg="addSp delSp modSp new">
        <pc:chgData name="Arun Manoharan" userId="b8f74ed304c69f99" providerId="LiveId" clId="{2B43244A-C6C3-4C33-9E13-6717AD270465}" dt="2020-09-24T20:23:02.519" v="224" actId="14100"/>
        <pc:sldMkLst>
          <pc:docMk/>
          <pc:sldMk cId="3908938432" sldId="283"/>
        </pc:sldMkLst>
        <pc:spChg chg="add del mod">
          <ac:chgData name="Arun Manoharan" userId="b8f74ed304c69f99" providerId="LiveId" clId="{2B43244A-C6C3-4C33-9E13-6717AD270465}" dt="2020-09-24T20:22:54.254" v="219" actId="478"/>
          <ac:spMkLst>
            <pc:docMk/>
            <pc:sldMk cId="3908938432" sldId="283"/>
            <ac:spMk id="2" creationId="{81E2862D-F0CE-4755-8C80-15037424A415}"/>
          </ac:spMkLst>
        </pc:spChg>
        <pc:picChg chg="add del">
          <ac:chgData name="Arun Manoharan" userId="b8f74ed304c69f99" providerId="LiveId" clId="{2B43244A-C6C3-4C33-9E13-6717AD270465}" dt="2020-09-24T20:22:19.039" v="212" actId="478"/>
          <ac:picMkLst>
            <pc:docMk/>
            <pc:sldMk cId="3908938432" sldId="283"/>
            <ac:picMk id="19458" creationId="{8CC46282-A077-44C7-8A6F-870905768F63}"/>
          </ac:picMkLst>
        </pc:picChg>
        <pc:picChg chg="add mod">
          <ac:chgData name="Arun Manoharan" userId="b8f74ed304c69f99" providerId="LiveId" clId="{2B43244A-C6C3-4C33-9E13-6717AD270465}" dt="2020-09-24T20:23:02.519" v="224" actId="14100"/>
          <ac:picMkLst>
            <pc:docMk/>
            <pc:sldMk cId="3908938432" sldId="283"/>
            <ac:picMk id="19462" creationId="{8C03F384-5940-4778-9D2D-8C3DC6F42585}"/>
          </ac:picMkLst>
        </pc:picChg>
      </pc:sldChg>
      <pc:sldChg chg="addSp new">
        <pc:chgData name="Arun Manoharan" userId="b8f74ed304c69f99" providerId="LiveId" clId="{2B43244A-C6C3-4C33-9E13-6717AD270465}" dt="2020-09-24T20:18:37.246" v="203"/>
        <pc:sldMkLst>
          <pc:docMk/>
          <pc:sldMk cId="2227195839" sldId="284"/>
        </pc:sldMkLst>
        <pc:picChg chg="add">
          <ac:chgData name="Arun Manoharan" userId="b8f74ed304c69f99" providerId="LiveId" clId="{2B43244A-C6C3-4C33-9E13-6717AD270465}" dt="2020-09-24T20:18:37.246" v="203"/>
          <ac:picMkLst>
            <pc:docMk/>
            <pc:sldMk cId="2227195839" sldId="284"/>
            <ac:picMk id="16386" creationId="{9C527BA3-7F9D-41AA-ADA0-22BC930B1E28}"/>
          </ac:picMkLst>
        </pc:picChg>
      </pc:sldChg>
      <pc:sldChg chg="addSp modSp new">
        <pc:chgData name="Arun Manoharan" userId="b8f74ed304c69f99" providerId="LiveId" clId="{2B43244A-C6C3-4C33-9E13-6717AD270465}" dt="2020-09-24T20:22:28.789" v="216" actId="14100"/>
        <pc:sldMkLst>
          <pc:docMk/>
          <pc:sldMk cId="1389967637" sldId="285"/>
        </pc:sldMkLst>
        <pc:picChg chg="add mod">
          <ac:chgData name="Arun Manoharan" userId="b8f74ed304c69f99" providerId="LiveId" clId="{2B43244A-C6C3-4C33-9E13-6717AD270465}" dt="2020-09-24T20:22:28.789" v="216" actId="14100"/>
          <ac:picMkLst>
            <pc:docMk/>
            <pc:sldMk cId="1389967637" sldId="285"/>
            <ac:picMk id="20482" creationId="{44FA3DBA-8111-4769-B983-1B0285936E3D}"/>
          </ac:picMkLst>
        </pc:picChg>
      </pc:sldChg>
      <pc:sldChg chg="addSp new">
        <pc:chgData name="Arun Manoharan" userId="b8f74ed304c69f99" providerId="LiveId" clId="{2B43244A-C6C3-4C33-9E13-6717AD270465}" dt="2020-09-24T20:18:57.434" v="206"/>
        <pc:sldMkLst>
          <pc:docMk/>
          <pc:sldMk cId="528031150" sldId="286"/>
        </pc:sldMkLst>
        <pc:picChg chg="add">
          <ac:chgData name="Arun Manoharan" userId="b8f74ed304c69f99" providerId="LiveId" clId="{2B43244A-C6C3-4C33-9E13-6717AD270465}" dt="2020-09-24T20:18:57.434" v="206"/>
          <ac:picMkLst>
            <pc:docMk/>
            <pc:sldMk cId="528031150" sldId="286"/>
            <ac:picMk id="17410" creationId="{7F1D8CF7-BC8D-426F-B153-1465108DDF49}"/>
          </ac:picMkLst>
        </pc:picChg>
      </pc:sldChg>
      <pc:sldChg chg="addSp modSp new ord">
        <pc:chgData name="Arun Manoharan" userId="b8f74ed304c69f99" providerId="LiveId" clId="{2B43244A-C6C3-4C33-9E13-6717AD270465}" dt="2020-09-24T20:42:49.095" v="321"/>
        <pc:sldMkLst>
          <pc:docMk/>
          <pc:sldMk cId="3282399808" sldId="287"/>
        </pc:sldMkLst>
        <pc:picChg chg="add mod">
          <ac:chgData name="Arun Manoharan" userId="b8f74ed304c69f99" providerId="LiveId" clId="{2B43244A-C6C3-4C33-9E13-6717AD270465}" dt="2020-09-24T20:23:50.744" v="231" actId="14100"/>
          <ac:picMkLst>
            <pc:docMk/>
            <pc:sldMk cId="3282399808" sldId="287"/>
            <ac:picMk id="21506" creationId="{85AE0258-9C99-4E1C-8A75-DAD31882B06E}"/>
          </ac:picMkLst>
        </pc:picChg>
      </pc:sldChg>
      <pc:sldChg chg="addSp new">
        <pc:chgData name="Arun Manoharan" userId="b8f74ed304c69f99" providerId="LiveId" clId="{2B43244A-C6C3-4C33-9E13-6717AD270465}" dt="2020-09-24T20:24:20.046" v="232"/>
        <pc:sldMkLst>
          <pc:docMk/>
          <pc:sldMk cId="3661847701" sldId="288"/>
        </pc:sldMkLst>
        <pc:picChg chg="add">
          <ac:chgData name="Arun Manoharan" userId="b8f74ed304c69f99" providerId="LiveId" clId="{2B43244A-C6C3-4C33-9E13-6717AD270465}" dt="2020-09-24T20:24:20.046" v="232"/>
          <ac:picMkLst>
            <pc:docMk/>
            <pc:sldMk cId="3661847701" sldId="288"/>
            <ac:picMk id="22530" creationId="{B55390BD-A512-4483-92FB-2448CACC7418}"/>
          </ac:picMkLst>
        </pc:picChg>
      </pc:sldChg>
      <pc:sldChg chg="addSp delSp modSp new mod setBg">
        <pc:chgData name="Arun Manoharan" userId="b8f74ed304c69f99" providerId="LiveId" clId="{2B43244A-C6C3-4C33-9E13-6717AD270465}" dt="2020-09-24T20:25:30.996" v="243" actId="26606"/>
        <pc:sldMkLst>
          <pc:docMk/>
          <pc:sldMk cId="1006398594" sldId="289"/>
        </pc:sldMkLst>
        <pc:spChg chg="add del">
          <ac:chgData name="Arun Manoharan" userId="b8f74ed304c69f99" providerId="LiveId" clId="{2B43244A-C6C3-4C33-9E13-6717AD270465}" dt="2020-09-24T20:25:26.425" v="240" actId="26606"/>
          <ac:spMkLst>
            <pc:docMk/>
            <pc:sldMk cId="1006398594" sldId="289"/>
            <ac:spMk id="71" creationId="{57845966-6EFC-468A-9CC7-BAB4B95854E7}"/>
          </ac:spMkLst>
        </pc:spChg>
        <pc:spChg chg="add del">
          <ac:chgData name="Arun Manoharan" userId="b8f74ed304c69f99" providerId="LiveId" clId="{2B43244A-C6C3-4C33-9E13-6717AD270465}" dt="2020-09-24T20:25:26.425" v="240" actId="26606"/>
          <ac:spMkLst>
            <pc:docMk/>
            <pc:sldMk cId="1006398594" sldId="289"/>
            <ac:spMk id="75" creationId="{ADAD1991-FFD1-4E94-ABAB-7560D33008E4}"/>
          </ac:spMkLst>
        </pc:spChg>
        <pc:spChg chg="add">
          <ac:chgData name="Arun Manoharan" userId="b8f74ed304c69f99" providerId="LiveId" clId="{2B43244A-C6C3-4C33-9E13-6717AD270465}" dt="2020-09-24T20:25:30.996" v="243" actId="26606"/>
          <ac:spMkLst>
            <pc:docMk/>
            <pc:sldMk cId="1006398594" sldId="289"/>
            <ac:spMk id="77" creationId="{3783CA14-24A1-485C-8B30-D6A5D87987AD}"/>
          </ac:spMkLst>
        </pc:spChg>
        <pc:spChg chg="add">
          <ac:chgData name="Arun Manoharan" userId="b8f74ed304c69f99" providerId="LiveId" clId="{2B43244A-C6C3-4C33-9E13-6717AD270465}" dt="2020-09-24T20:25:30.996" v="243" actId="26606"/>
          <ac:spMkLst>
            <pc:docMk/>
            <pc:sldMk cId="1006398594" sldId="289"/>
            <ac:spMk id="79" creationId="{9A97C86A-04D6-40F7-AE84-31AB43E6A846}"/>
          </ac:spMkLst>
        </pc:spChg>
        <pc:spChg chg="add">
          <ac:chgData name="Arun Manoharan" userId="b8f74ed304c69f99" providerId="LiveId" clId="{2B43244A-C6C3-4C33-9E13-6717AD270465}" dt="2020-09-24T20:25:30.996" v="243" actId="26606"/>
          <ac:spMkLst>
            <pc:docMk/>
            <pc:sldMk cId="1006398594" sldId="289"/>
            <ac:spMk id="81" creationId="{FF9F2414-84E8-453E-B1F3-389FDE8192D9}"/>
          </ac:spMkLst>
        </pc:spChg>
        <pc:spChg chg="add">
          <ac:chgData name="Arun Manoharan" userId="b8f74ed304c69f99" providerId="LiveId" clId="{2B43244A-C6C3-4C33-9E13-6717AD270465}" dt="2020-09-24T20:25:30.996" v="243" actId="26606"/>
          <ac:spMkLst>
            <pc:docMk/>
            <pc:sldMk cId="1006398594" sldId="289"/>
            <ac:spMk id="83" creationId="{3ECA69A1-7536-43AC-85EF-C7106179F5ED}"/>
          </ac:spMkLst>
        </pc:spChg>
        <pc:spChg chg="add del">
          <ac:chgData name="Arun Manoharan" userId="b8f74ed304c69f99" providerId="LiveId" clId="{2B43244A-C6C3-4C33-9E13-6717AD270465}" dt="2020-09-24T20:25:30.986" v="242" actId="26606"/>
          <ac:spMkLst>
            <pc:docMk/>
            <pc:sldMk cId="1006398594" sldId="289"/>
            <ac:spMk id="23556" creationId="{42A4FC2C-047E-45A5-965D-8E1E3BF09BC6}"/>
          </ac:spMkLst>
        </pc:spChg>
        <pc:spChg chg="add">
          <ac:chgData name="Arun Manoharan" userId="b8f74ed304c69f99" providerId="LiveId" clId="{2B43244A-C6C3-4C33-9E13-6717AD270465}" dt="2020-09-24T20:25:30.996" v="243" actId="26606"/>
          <ac:spMkLst>
            <pc:docMk/>
            <pc:sldMk cId="1006398594" sldId="289"/>
            <ac:spMk id="23558" creationId="{F3060C83-F051-4F0E-ABAD-AA0DFC48B218}"/>
          </ac:spMkLst>
        </pc:spChg>
        <pc:spChg chg="add">
          <ac:chgData name="Arun Manoharan" userId="b8f74ed304c69f99" providerId="LiveId" clId="{2B43244A-C6C3-4C33-9E13-6717AD270465}" dt="2020-09-24T20:25:30.996" v="243" actId="26606"/>
          <ac:spMkLst>
            <pc:docMk/>
            <pc:sldMk cId="1006398594" sldId="289"/>
            <ac:spMk id="23559" creationId="{83C98ABE-055B-441F-B07E-44F97F083C39}"/>
          </ac:spMkLst>
        </pc:spChg>
        <pc:spChg chg="add">
          <ac:chgData name="Arun Manoharan" userId="b8f74ed304c69f99" providerId="LiveId" clId="{2B43244A-C6C3-4C33-9E13-6717AD270465}" dt="2020-09-24T20:25:30.996" v="243" actId="26606"/>
          <ac:spMkLst>
            <pc:docMk/>
            <pc:sldMk cId="1006398594" sldId="289"/>
            <ac:spMk id="23560" creationId="{29FDB030-9B49-4CED-8CCD-4D99382388AC}"/>
          </ac:spMkLst>
        </pc:spChg>
        <pc:picChg chg="add del">
          <ac:chgData name="Arun Manoharan" userId="b8f74ed304c69f99" providerId="LiveId" clId="{2B43244A-C6C3-4C33-9E13-6717AD270465}" dt="2020-09-24T20:25:26.425" v="240" actId="26606"/>
          <ac:picMkLst>
            <pc:docMk/>
            <pc:sldMk cId="1006398594" sldId="289"/>
            <ac:picMk id="73" creationId="{75554383-98AF-4A47-BB65-705FAAA4BE6A}"/>
          </ac:picMkLst>
        </pc:picChg>
        <pc:picChg chg="add mod">
          <ac:chgData name="Arun Manoharan" userId="b8f74ed304c69f99" providerId="LiveId" clId="{2B43244A-C6C3-4C33-9E13-6717AD270465}" dt="2020-09-24T20:25:30.996" v="243" actId="26606"/>
          <ac:picMkLst>
            <pc:docMk/>
            <pc:sldMk cId="1006398594" sldId="289"/>
            <ac:picMk id="23554" creationId="{37D652FF-1CC9-45F2-B332-C8006A5306D0}"/>
          </ac:picMkLst>
        </pc:picChg>
      </pc:sldChg>
      <pc:sldChg chg="addSp modSp new">
        <pc:chgData name="Arun Manoharan" userId="b8f74ed304c69f99" providerId="LiveId" clId="{2B43244A-C6C3-4C33-9E13-6717AD270465}" dt="2020-09-24T20:34:50.481" v="263" actId="14100"/>
        <pc:sldMkLst>
          <pc:docMk/>
          <pc:sldMk cId="2399333558" sldId="290"/>
        </pc:sldMkLst>
        <pc:picChg chg="add mod">
          <ac:chgData name="Arun Manoharan" userId="b8f74ed304c69f99" providerId="LiveId" clId="{2B43244A-C6C3-4C33-9E13-6717AD270465}" dt="2020-09-24T20:34:50.481" v="263" actId="14100"/>
          <ac:picMkLst>
            <pc:docMk/>
            <pc:sldMk cId="2399333558" sldId="290"/>
            <ac:picMk id="1026" creationId="{6F44FFB9-880A-40F9-8F1A-8C8B117BD607}"/>
          </ac:picMkLst>
        </pc:picChg>
      </pc:sldChg>
      <pc:sldChg chg="addSp delSp modSp new mod setBg">
        <pc:chgData name="Arun Manoharan" userId="b8f74ed304c69f99" providerId="LiveId" clId="{2B43244A-C6C3-4C33-9E13-6717AD270465}" dt="2020-09-24T20:36:00.358" v="275" actId="26606"/>
        <pc:sldMkLst>
          <pc:docMk/>
          <pc:sldMk cId="102490325" sldId="291"/>
        </pc:sldMkLst>
        <pc:spChg chg="add del">
          <ac:chgData name="Arun Manoharan" userId="b8f74ed304c69f99" providerId="LiveId" clId="{2B43244A-C6C3-4C33-9E13-6717AD270465}" dt="2020-09-24T20:35:54.642" v="270" actId="26606"/>
          <ac:spMkLst>
            <pc:docMk/>
            <pc:sldMk cId="102490325" sldId="291"/>
            <ac:spMk id="71" creationId="{B670DBD5-770C-4383-9F54-5B86E86BD5BB}"/>
          </ac:spMkLst>
        </pc:spChg>
        <pc:spChg chg="add del">
          <ac:chgData name="Arun Manoharan" userId="b8f74ed304c69f99" providerId="LiveId" clId="{2B43244A-C6C3-4C33-9E13-6717AD270465}" dt="2020-09-24T20:35:56.680" v="272" actId="26606"/>
          <ac:spMkLst>
            <pc:docMk/>
            <pc:sldMk cId="102490325" sldId="291"/>
            <ac:spMk id="73" creationId="{0EC5361D-F897-4856-B945-0455A365EB24}"/>
          </ac:spMkLst>
        </pc:spChg>
        <pc:spChg chg="add del">
          <ac:chgData name="Arun Manoharan" userId="b8f74ed304c69f99" providerId="LiveId" clId="{2B43244A-C6C3-4C33-9E13-6717AD270465}" dt="2020-09-24T20:35:56.680" v="272" actId="26606"/>
          <ac:spMkLst>
            <pc:docMk/>
            <pc:sldMk cId="102490325" sldId="291"/>
            <ac:spMk id="75" creationId="{4508C0C5-2268-42B5-B3C8-4D0899E05F8C}"/>
          </ac:spMkLst>
        </pc:spChg>
        <pc:spChg chg="add del">
          <ac:chgData name="Arun Manoharan" userId="b8f74ed304c69f99" providerId="LiveId" clId="{2B43244A-C6C3-4C33-9E13-6717AD270465}" dt="2020-09-24T20:35:56.680" v="272" actId="26606"/>
          <ac:spMkLst>
            <pc:docMk/>
            <pc:sldMk cId="102490325" sldId="291"/>
            <ac:spMk id="77" creationId="{141ACBDB-38F8-4B34-8183-BD95B4E55A62}"/>
          </ac:spMkLst>
        </pc:spChg>
        <pc:spChg chg="add del">
          <ac:chgData name="Arun Manoharan" userId="b8f74ed304c69f99" providerId="LiveId" clId="{2B43244A-C6C3-4C33-9E13-6717AD270465}" dt="2020-09-24T20:35:56.680" v="272" actId="26606"/>
          <ac:spMkLst>
            <pc:docMk/>
            <pc:sldMk cId="102490325" sldId="291"/>
            <ac:spMk id="79" creationId="{DE00DB52-3455-4E2F-867B-A6D0516E175B}"/>
          </ac:spMkLst>
        </pc:spChg>
        <pc:spChg chg="add del">
          <ac:chgData name="Arun Manoharan" userId="b8f74ed304c69f99" providerId="LiveId" clId="{2B43244A-C6C3-4C33-9E13-6717AD270465}" dt="2020-09-24T20:35:56.680" v="272" actId="26606"/>
          <ac:spMkLst>
            <pc:docMk/>
            <pc:sldMk cId="102490325" sldId="291"/>
            <ac:spMk id="81" creationId="{9E914C83-E0D8-4953-92D5-169D28CB43AE}"/>
          </ac:spMkLst>
        </pc:spChg>
        <pc:spChg chg="add del">
          <ac:chgData name="Arun Manoharan" userId="b8f74ed304c69f99" providerId="LiveId" clId="{2B43244A-C6C3-4C33-9E13-6717AD270465}" dt="2020-09-24T20:35:56.680" v="272" actId="26606"/>
          <ac:spMkLst>
            <pc:docMk/>
            <pc:sldMk cId="102490325" sldId="291"/>
            <ac:spMk id="83" creationId="{3512E083-F550-46AF-8490-767ECFD00CB7}"/>
          </ac:spMkLst>
        </pc:spChg>
        <pc:spChg chg="add del">
          <ac:chgData name="Arun Manoharan" userId="b8f74ed304c69f99" providerId="LiveId" clId="{2B43244A-C6C3-4C33-9E13-6717AD270465}" dt="2020-09-24T20:35:56.680" v="272" actId="26606"/>
          <ac:spMkLst>
            <pc:docMk/>
            <pc:sldMk cId="102490325" sldId="291"/>
            <ac:spMk id="2052" creationId="{46D6306C-ED4F-4AAE-B4A5-EEA6AFAD726E}"/>
          </ac:spMkLst>
        </pc:spChg>
        <pc:spChg chg="add del">
          <ac:chgData name="Arun Manoharan" userId="b8f74ed304c69f99" providerId="LiveId" clId="{2B43244A-C6C3-4C33-9E13-6717AD270465}" dt="2020-09-24T20:36:00.348" v="274" actId="26606"/>
          <ac:spMkLst>
            <pc:docMk/>
            <pc:sldMk cId="102490325" sldId="291"/>
            <ac:spMk id="2054" creationId="{42A4FC2C-047E-45A5-965D-8E1E3BF09BC6}"/>
          </ac:spMkLst>
        </pc:spChg>
        <pc:spChg chg="add">
          <ac:chgData name="Arun Manoharan" userId="b8f74ed304c69f99" providerId="LiveId" clId="{2B43244A-C6C3-4C33-9E13-6717AD270465}" dt="2020-09-24T20:36:00.358" v="275" actId="26606"/>
          <ac:spMkLst>
            <pc:docMk/>
            <pc:sldMk cId="102490325" sldId="291"/>
            <ac:spMk id="2056" creationId="{F3060C83-F051-4F0E-ABAD-AA0DFC48B218}"/>
          </ac:spMkLst>
        </pc:spChg>
        <pc:spChg chg="add">
          <ac:chgData name="Arun Manoharan" userId="b8f74ed304c69f99" providerId="LiveId" clId="{2B43244A-C6C3-4C33-9E13-6717AD270465}" dt="2020-09-24T20:36:00.358" v="275" actId="26606"/>
          <ac:spMkLst>
            <pc:docMk/>
            <pc:sldMk cId="102490325" sldId="291"/>
            <ac:spMk id="2057" creationId="{83C98ABE-055B-441F-B07E-44F97F083C39}"/>
          </ac:spMkLst>
        </pc:spChg>
        <pc:spChg chg="add">
          <ac:chgData name="Arun Manoharan" userId="b8f74ed304c69f99" providerId="LiveId" clId="{2B43244A-C6C3-4C33-9E13-6717AD270465}" dt="2020-09-24T20:36:00.358" v="275" actId="26606"/>
          <ac:spMkLst>
            <pc:docMk/>
            <pc:sldMk cId="102490325" sldId="291"/>
            <ac:spMk id="2058" creationId="{29FDB030-9B49-4CED-8CCD-4D99382388AC}"/>
          </ac:spMkLst>
        </pc:spChg>
        <pc:spChg chg="add">
          <ac:chgData name="Arun Manoharan" userId="b8f74ed304c69f99" providerId="LiveId" clId="{2B43244A-C6C3-4C33-9E13-6717AD270465}" dt="2020-09-24T20:36:00.358" v="275" actId="26606"/>
          <ac:spMkLst>
            <pc:docMk/>
            <pc:sldMk cId="102490325" sldId="291"/>
            <ac:spMk id="2059" creationId="{3783CA14-24A1-485C-8B30-D6A5D87987AD}"/>
          </ac:spMkLst>
        </pc:spChg>
        <pc:spChg chg="add">
          <ac:chgData name="Arun Manoharan" userId="b8f74ed304c69f99" providerId="LiveId" clId="{2B43244A-C6C3-4C33-9E13-6717AD270465}" dt="2020-09-24T20:36:00.358" v="275" actId="26606"/>
          <ac:spMkLst>
            <pc:docMk/>
            <pc:sldMk cId="102490325" sldId="291"/>
            <ac:spMk id="2060" creationId="{9A97C86A-04D6-40F7-AE84-31AB43E6A846}"/>
          </ac:spMkLst>
        </pc:spChg>
        <pc:spChg chg="add">
          <ac:chgData name="Arun Manoharan" userId="b8f74ed304c69f99" providerId="LiveId" clId="{2B43244A-C6C3-4C33-9E13-6717AD270465}" dt="2020-09-24T20:36:00.358" v="275" actId="26606"/>
          <ac:spMkLst>
            <pc:docMk/>
            <pc:sldMk cId="102490325" sldId="291"/>
            <ac:spMk id="2061" creationId="{FF9F2414-84E8-453E-B1F3-389FDE8192D9}"/>
          </ac:spMkLst>
        </pc:spChg>
        <pc:spChg chg="add">
          <ac:chgData name="Arun Manoharan" userId="b8f74ed304c69f99" providerId="LiveId" clId="{2B43244A-C6C3-4C33-9E13-6717AD270465}" dt="2020-09-24T20:36:00.358" v="275" actId="26606"/>
          <ac:spMkLst>
            <pc:docMk/>
            <pc:sldMk cId="102490325" sldId="291"/>
            <ac:spMk id="2062" creationId="{3ECA69A1-7536-43AC-85EF-C7106179F5ED}"/>
          </ac:spMkLst>
        </pc:spChg>
        <pc:picChg chg="add mod">
          <ac:chgData name="Arun Manoharan" userId="b8f74ed304c69f99" providerId="LiveId" clId="{2B43244A-C6C3-4C33-9E13-6717AD270465}" dt="2020-09-24T20:36:00.358" v="275" actId="26606"/>
          <ac:picMkLst>
            <pc:docMk/>
            <pc:sldMk cId="102490325" sldId="291"/>
            <ac:picMk id="2050" creationId="{A4FEF61C-5E9C-4669-B7AE-42996609C559}"/>
          </ac:picMkLst>
        </pc:picChg>
      </pc:sldChg>
      <pc:sldChg chg="addSp modSp new mod setBg">
        <pc:chgData name="Arun Manoharan" userId="b8f74ed304c69f99" providerId="LiveId" clId="{2B43244A-C6C3-4C33-9E13-6717AD270465}" dt="2020-09-24T20:36:40.077" v="279" actId="26606"/>
        <pc:sldMkLst>
          <pc:docMk/>
          <pc:sldMk cId="433594042" sldId="292"/>
        </pc:sldMkLst>
        <pc:spChg chg="add">
          <ac:chgData name="Arun Manoharan" userId="b8f74ed304c69f99" providerId="LiveId" clId="{2B43244A-C6C3-4C33-9E13-6717AD270465}" dt="2020-09-24T20:36:40.077" v="279" actId="26606"/>
          <ac:spMkLst>
            <pc:docMk/>
            <pc:sldMk cId="433594042" sldId="292"/>
            <ac:spMk id="71" creationId="{B670DBD5-770C-4383-9F54-5B86E86BD5BB}"/>
          </ac:spMkLst>
        </pc:spChg>
        <pc:picChg chg="add mod">
          <ac:chgData name="Arun Manoharan" userId="b8f74ed304c69f99" providerId="LiveId" clId="{2B43244A-C6C3-4C33-9E13-6717AD270465}" dt="2020-09-24T20:36:40.077" v="279" actId="26606"/>
          <ac:picMkLst>
            <pc:docMk/>
            <pc:sldMk cId="433594042" sldId="292"/>
            <ac:picMk id="3074" creationId="{3C024588-AD95-4737-B4A8-E1973B9E1F11}"/>
          </ac:picMkLst>
        </pc:picChg>
      </pc:sldChg>
      <pc:sldChg chg="addSp delSp modSp new addCm">
        <pc:chgData name="Arun Manoharan" userId="b8f74ed304c69f99" providerId="LiveId" clId="{2B43244A-C6C3-4C33-9E13-6717AD270465}" dt="2020-09-24T20:42:18.228" v="318"/>
        <pc:sldMkLst>
          <pc:docMk/>
          <pc:sldMk cId="3015983621" sldId="293"/>
        </pc:sldMkLst>
        <pc:picChg chg="add del mod">
          <ac:chgData name="Arun Manoharan" userId="b8f74ed304c69f99" providerId="LiveId" clId="{2B43244A-C6C3-4C33-9E13-6717AD270465}" dt="2020-09-24T20:42:13.631" v="316" actId="478"/>
          <ac:picMkLst>
            <pc:docMk/>
            <pc:sldMk cId="3015983621" sldId="293"/>
            <ac:picMk id="4098" creationId="{B95C297E-F8AC-4866-8128-52549E388785}"/>
          </ac:picMkLst>
        </pc:picChg>
        <pc:picChg chg="add">
          <ac:chgData name="Arun Manoharan" userId="b8f74ed304c69f99" providerId="LiveId" clId="{2B43244A-C6C3-4C33-9E13-6717AD270465}" dt="2020-09-24T20:42:18.228" v="318"/>
          <ac:picMkLst>
            <pc:docMk/>
            <pc:sldMk cId="3015983621" sldId="293"/>
            <ac:picMk id="4100" creationId="{F4550284-1207-41A5-B7BD-1AFC494161CF}"/>
          </ac:picMkLst>
        </pc:picChg>
      </pc:sldChg>
      <pc:sldChg chg="addSp modSp new">
        <pc:chgData name="Arun Manoharan" userId="b8f74ed304c69f99" providerId="LiveId" clId="{2B43244A-C6C3-4C33-9E13-6717AD270465}" dt="2020-09-24T20:37:19.710" v="289" actId="14100"/>
        <pc:sldMkLst>
          <pc:docMk/>
          <pc:sldMk cId="2077284242" sldId="294"/>
        </pc:sldMkLst>
        <pc:picChg chg="add mod">
          <ac:chgData name="Arun Manoharan" userId="b8f74ed304c69f99" providerId="LiveId" clId="{2B43244A-C6C3-4C33-9E13-6717AD270465}" dt="2020-09-24T20:37:19.710" v="289" actId="14100"/>
          <ac:picMkLst>
            <pc:docMk/>
            <pc:sldMk cId="2077284242" sldId="294"/>
            <ac:picMk id="5122" creationId="{9EDCE403-5F95-4EE7-8207-6A3754EF7BD5}"/>
          </ac:picMkLst>
        </pc:picChg>
      </pc:sldChg>
      <pc:sldChg chg="addSp modSp new">
        <pc:chgData name="Arun Manoharan" userId="b8f74ed304c69f99" providerId="LiveId" clId="{2B43244A-C6C3-4C33-9E13-6717AD270465}" dt="2020-09-24T20:37:43.646" v="295" actId="14100"/>
        <pc:sldMkLst>
          <pc:docMk/>
          <pc:sldMk cId="3979892742" sldId="295"/>
        </pc:sldMkLst>
        <pc:picChg chg="add mod">
          <ac:chgData name="Arun Manoharan" userId="b8f74ed304c69f99" providerId="LiveId" clId="{2B43244A-C6C3-4C33-9E13-6717AD270465}" dt="2020-09-24T20:37:43.646" v="295" actId="14100"/>
          <ac:picMkLst>
            <pc:docMk/>
            <pc:sldMk cId="3979892742" sldId="295"/>
            <ac:picMk id="6146" creationId="{FF0F8524-74C5-450C-98E1-ED4DEED4ADEE}"/>
          </ac:picMkLst>
        </pc:picChg>
      </pc:sldChg>
      <pc:sldChg chg="addSp delSp modSp new mod setBg">
        <pc:chgData name="Arun Manoharan" userId="b8f74ed304c69f99" providerId="LiveId" clId="{2B43244A-C6C3-4C33-9E13-6717AD270465}" dt="2020-09-24T20:40:29.097" v="311"/>
        <pc:sldMkLst>
          <pc:docMk/>
          <pc:sldMk cId="1923339630" sldId="296"/>
        </pc:sldMkLst>
        <pc:spChg chg="add del">
          <ac:chgData name="Arun Manoharan" userId="b8f74ed304c69f99" providerId="LiveId" clId="{2B43244A-C6C3-4C33-9E13-6717AD270465}" dt="2020-09-24T20:39:16.495" v="301" actId="26606"/>
          <ac:spMkLst>
            <pc:docMk/>
            <pc:sldMk cId="1923339630" sldId="296"/>
            <ac:spMk id="71" creationId="{82A5F716-98EF-42EF-A471-87C6DFDCC799}"/>
          </ac:spMkLst>
        </pc:spChg>
        <pc:spChg chg="add del">
          <ac:chgData name="Arun Manoharan" userId="b8f74ed304c69f99" providerId="LiveId" clId="{2B43244A-C6C3-4C33-9E13-6717AD270465}" dt="2020-09-24T20:39:16.495" v="301" actId="26606"/>
          <ac:spMkLst>
            <pc:docMk/>
            <pc:sldMk cId="1923339630" sldId="296"/>
            <ac:spMk id="73" creationId="{B87687D8-4EF1-4EF2-BF7E-74BB4A3D1806}"/>
          </ac:spMkLst>
        </pc:spChg>
        <pc:spChg chg="add del">
          <ac:chgData name="Arun Manoharan" userId="b8f74ed304c69f99" providerId="LiveId" clId="{2B43244A-C6C3-4C33-9E13-6717AD270465}" dt="2020-09-24T20:40:02.483" v="309" actId="26606"/>
          <ac:spMkLst>
            <pc:docMk/>
            <pc:sldMk cId="1923339630" sldId="296"/>
            <ac:spMk id="74" creationId="{42A4FC2C-047E-45A5-965D-8E1E3BF09BC6}"/>
          </ac:spMkLst>
        </pc:spChg>
        <pc:spChg chg="add del">
          <ac:chgData name="Arun Manoharan" userId="b8f74ed304c69f99" providerId="LiveId" clId="{2B43244A-C6C3-4C33-9E13-6717AD270465}" dt="2020-09-24T20:40:02.483" v="308" actId="26606"/>
          <ac:spMkLst>
            <pc:docMk/>
            <pc:sldMk cId="1923339630" sldId="296"/>
            <ac:spMk id="79" creationId="{42A4FC2C-047E-45A5-965D-8E1E3BF09BC6}"/>
          </ac:spMkLst>
        </pc:spChg>
        <pc:spChg chg="add">
          <ac:chgData name="Arun Manoharan" userId="b8f74ed304c69f99" providerId="LiveId" clId="{2B43244A-C6C3-4C33-9E13-6717AD270465}" dt="2020-09-24T20:40:02.483" v="309" actId="26606"/>
          <ac:spMkLst>
            <pc:docMk/>
            <pc:sldMk cId="1923339630" sldId="296"/>
            <ac:spMk id="81" creationId="{B670DBD5-770C-4383-9F54-5B86E86BD5BB}"/>
          </ac:spMkLst>
        </pc:spChg>
        <pc:spChg chg="add del">
          <ac:chgData name="Arun Manoharan" userId="b8f74ed304c69f99" providerId="LiveId" clId="{2B43244A-C6C3-4C33-9E13-6717AD270465}" dt="2020-09-24T20:39:55.948" v="305" actId="26606"/>
          <ac:spMkLst>
            <pc:docMk/>
            <pc:sldMk cId="1923339630" sldId="296"/>
            <ac:spMk id="7172" creationId="{82A5F716-98EF-42EF-A471-87C6DFDCC799}"/>
          </ac:spMkLst>
        </pc:spChg>
        <pc:spChg chg="add del">
          <ac:chgData name="Arun Manoharan" userId="b8f74ed304c69f99" providerId="LiveId" clId="{2B43244A-C6C3-4C33-9E13-6717AD270465}" dt="2020-09-24T20:39:55.948" v="305" actId="26606"/>
          <ac:spMkLst>
            <pc:docMk/>
            <pc:sldMk cId="1923339630" sldId="296"/>
            <ac:spMk id="7173" creationId="{B87687D8-4EF1-4EF2-BF7E-74BB4A3D1806}"/>
          </ac:spMkLst>
        </pc:spChg>
        <pc:picChg chg="add del mod">
          <ac:chgData name="Arun Manoharan" userId="b8f74ed304c69f99" providerId="LiveId" clId="{2B43244A-C6C3-4C33-9E13-6717AD270465}" dt="2020-09-24T20:40:26.624" v="310" actId="478"/>
          <ac:picMkLst>
            <pc:docMk/>
            <pc:sldMk cId="1923339630" sldId="296"/>
            <ac:picMk id="2" creationId="{B05A0DE2-8459-4B66-84C8-322381437049}"/>
          </ac:picMkLst>
        </pc:picChg>
        <pc:picChg chg="add del mod">
          <ac:chgData name="Arun Manoharan" userId="b8f74ed304c69f99" providerId="LiveId" clId="{2B43244A-C6C3-4C33-9E13-6717AD270465}" dt="2020-09-24T20:39:49.627" v="303" actId="478"/>
          <ac:picMkLst>
            <pc:docMk/>
            <pc:sldMk cId="1923339630" sldId="296"/>
            <ac:picMk id="7170" creationId="{301CDE87-42A5-441D-9A10-07CBB77F5B83}"/>
          </ac:picMkLst>
        </pc:picChg>
        <pc:picChg chg="add">
          <ac:chgData name="Arun Manoharan" userId="b8f74ed304c69f99" providerId="LiveId" clId="{2B43244A-C6C3-4C33-9E13-6717AD270465}" dt="2020-09-24T20:40:29.097" v="311"/>
          <ac:picMkLst>
            <pc:docMk/>
            <pc:sldMk cId="1923339630" sldId="296"/>
            <ac:picMk id="7174" creationId="{F6AEAE7E-BFA9-465E-BCD5-280543CFCDA8}"/>
          </ac:picMkLst>
        </pc:picChg>
      </pc:sldChg>
      <pc:sldChg chg="addSp modSp new">
        <pc:chgData name="Arun Manoharan" userId="b8f74ed304c69f99" providerId="LiveId" clId="{2B43244A-C6C3-4C33-9E13-6717AD270465}" dt="2020-09-24T20:41:16.631" v="315" actId="14100"/>
        <pc:sldMkLst>
          <pc:docMk/>
          <pc:sldMk cId="2625536098" sldId="297"/>
        </pc:sldMkLst>
        <pc:picChg chg="add mod">
          <ac:chgData name="Arun Manoharan" userId="b8f74ed304c69f99" providerId="LiveId" clId="{2B43244A-C6C3-4C33-9E13-6717AD270465}" dt="2020-09-24T20:41:16.631" v="315" actId="14100"/>
          <ac:picMkLst>
            <pc:docMk/>
            <pc:sldMk cId="2625536098" sldId="297"/>
            <ac:picMk id="8194" creationId="{C98991EB-5519-425A-B8F9-21F90BE8C105}"/>
          </ac:picMkLst>
        </pc:picChg>
      </pc:sldChg>
      <pc:sldChg chg="addSp modSp new mod setBg">
        <pc:chgData name="Arun Manoharan" userId="b8f74ed304c69f99" providerId="LiveId" clId="{2B43244A-C6C3-4C33-9E13-6717AD270465}" dt="2020-09-24T20:43:53.297" v="328" actId="1076"/>
        <pc:sldMkLst>
          <pc:docMk/>
          <pc:sldMk cId="411451415" sldId="298"/>
        </pc:sldMkLst>
        <pc:spChg chg="add">
          <ac:chgData name="Arun Manoharan" userId="b8f74ed304c69f99" providerId="LiveId" clId="{2B43244A-C6C3-4C33-9E13-6717AD270465}" dt="2020-09-24T20:43:43.436" v="325" actId="26606"/>
          <ac:spMkLst>
            <pc:docMk/>
            <pc:sldMk cId="411451415" sldId="298"/>
            <ac:spMk id="71" creationId="{57845966-6EFC-468A-9CC7-BAB4B95854E7}"/>
          </ac:spMkLst>
        </pc:spChg>
        <pc:spChg chg="add">
          <ac:chgData name="Arun Manoharan" userId="b8f74ed304c69f99" providerId="LiveId" clId="{2B43244A-C6C3-4C33-9E13-6717AD270465}" dt="2020-09-24T20:43:43.436" v="325" actId="26606"/>
          <ac:spMkLst>
            <pc:docMk/>
            <pc:sldMk cId="411451415" sldId="298"/>
            <ac:spMk id="75" creationId="{ADAD1991-FFD1-4E94-ABAB-7560D33008E4}"/>
          </ac:spMkLst>
        </pc:spChg>
        <pc:picChg chg="add">
          <ac:chgData name="Arun Manoharan" userId="b8f74ed304c69f99" providerId="LiveId" clId="{2B43244A-C6C3-4C33-9E13-6717AD270465}" dt="2020-09-24T20:43:43.436" v="325" actId="26606"/>
          <ac:picMkLst>
            <pc:docMk/>
            <pc:sldMk cId="411451415" sldId="298"/>
            <ac:picMk id="73" creationId="{75554383-98AF-4A47-BB65-705FAAA4BE6A}"/>
          </ac:picMkLst>
        </pc:picChg>
        <pc:picChg chg="add mod">
          <ac:chgData name="Arun Manoharan" userId="b8f74ed304c69f99" providerId="LiveId" clId="{2B43244A-C6C3-4C33-9E13-6717AD270465}" dt="2020-09-24T20:43:53.297" v="328" actId="1076"/>
          <ac:picMkLst>
            <pc:docMk/>
            <pc:sldMk cId="411451415" sldId="298"/>
            <ac:picMk id="9218" creationId="{2849DB6B-5A85-43A5-9D75-0FBF88D3B905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4T15:42:15.97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52AB-9DB1-4FED-8C9C-9A1D61DF0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E6AF5-C3C1-4192-A568-C4BE166EE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73845-B057-4B2C-BF7D-97254013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AD6D-4FDD-4630-A0DF-8B7EBA90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0843C-E31D-487E-9B7F-2FCCDCAF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3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CC8-4A47-4DCA-8EE2-C2BB2D04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A1CD9-0A57-4A2A-964A-7D91EBB90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030C7-267A-4218-8E59-37136220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1D0BD-4AEF-4783-9BA8-E7F456E0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774E9-5840-45B3-B7BA-0AC7F35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7AB297-BE9E-4577-AAC3-940E8B52CA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DFD1D-0A7B-4870-A22F-6946CE668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E7A94-2EB1-4562-9F78-D23D9446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A0C51-DA28-47CB-8F69-77E5C6247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E3F68-FD98-4B7B-A41D-9CD094DE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5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F947-7087-4F97-B24A-54F90E61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37ED2-FEEB-4D0A-A50A-29C42455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57542-F0AB-42D8-AF0E-4BCC6026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6C135-385A-460B-8680-830F5641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CB32B-168F-4B3D-A551-EEA48228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D3B2-91AD-4D85-BAEF-8775A47A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17C03-709C-41CE-8116-02CB4BB75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5254-F67A-4276-B6B8-22707BD2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BA752-2D0B-4963-AB16-0C6EB8DC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BAA74-D5B4-4EE9-833F-9F7DBAD9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9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4B73-C0BC-4D7C-A8C2-0D221ACF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5EB-E3EB-4FCE-996E-B673F6AA7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CC9F4-6377-4A42-8AB8-29AED2D13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F1D95-3E48-4002-BD98-F3B87ACBE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3984-87E3-410E-A81B-CF0405EE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F8C8-2CB2-44D3-8498-6707C7AA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2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3DF9-296D-46DA-9F28-37034326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14AF6-1C86-4802-B9E2-BED8AC444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8B100-6C49-4F6A-B688-F7FF524FE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256AE-E373-4984-AF4E-9513F0A17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7A179-472D-4E12-BE76-FDE3F9B90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CD542-0183-45F2-882F-A3E711B2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243BB-0667-4A90-9715-09084A95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DB5C8-0F88-40EB-8020-56B6AF56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31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A947-2BFE-4B69-BD83-452FB213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A52BC-3A2C-4E50-A063-B66AEB69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2B2FE-7676-4AEF-9686-0D94DBA7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F7264-BE91-4FBB-844D-6797F2B2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7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763776-84F6-47DF-851D-FB7341DE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51023-9C75-4C5E-8DF6-75FAC3AE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57CAF-E633-47E8-96E5-ABFD8C06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0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EFB1-2184-4E5E-92B8-987E95D8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867D-5EF7-4D74-BF36-5EB9B5163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825BA-9D9C-47BB-8AA6-2FC5DC5D6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8D65C-111A-466A-A40E-D39275C7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EC3D9-25AC-4E6C-AE85-8CA7BB16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51185-6406-4235-BF89-080045CA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0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F998-B08C-4EC4-96D1-B3596ED2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29CD0-F3BC-4CCA-BE96-AB29C1727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636EE-64A1-4A41-87EC-1129016F6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C8667-AF9A-4DDC-8A77-94E090C8B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BBA9D-7575-4B90-9903-E3B13574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522CA-8053-4288-94C1-E8043E51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4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0D14A-C52E-474D-8C1F-C4AB89DB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B4DB6-5B89-4A69-89CB-2035BE9D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A2308-E13C-4A28-8313-8C4A94DBD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A2BF5-E5B2-4069-A92C-966609DCD6A4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B0732-94CA-43F3-82FC-EE5C1F80D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96FCC-8E6A-4661-8F8C-A3D53ABE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8F4F9-2AAC-4022-9880-032A4E8352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8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DA892F-E878-4197-8B70-8A50CA5A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49" y="121298"/>
            <a:ext cx="9269963" cy="62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79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ried Turmeric Stick - Organic(Naatu Manjal) at Rs 150/kg | Turmeric Finger  | ID: 15431051012">
            <a:extLst>
              <a:ext uri="{FF2B5EF4-FFF2-40B4-BE49-F238E27FC236}">
                <a16:creationId xmlns:a16="http://schemas.microsoft.com/office/drawing/2014/main" id="{AC019299-F76B-4F5C-ACC7-99B5C89E5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90" y="774441"/>
            <a:ext cx="8388220" cy="536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060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59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60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Plasticine Handmade Numbers 12345 Stock Photo (Edit Now) 390145111">
            <a:extLst>
              <a:ext uri="{FF2B5EF4-FFF2-40B4-BE49-F238E27FC236}">
                <a16:creationId xmlns:a16="http://schemas.microsoft.com/office/drawing/2014/main" id="{37D652FF-1CC9-45F2-B332-C8006A53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02512"/>
            <a:ext cx="10905066" cy="42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9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rought Iron House Number 6 Black Metal 6&quot; Number - Outdoor Decor -  Amazon.com">
            <a:extLst>
              <a:ext uri="{FF2B5EF4-FFF2-40B4-BE49-F238E27FC236}">
                <a16:creationId xmlns:a16="http://schemas.microsoft.com/office/drawing/2014/main" id="{E77A88E6-4EE6-49ED-8574-F4803B0F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98" y="231775"/>
            <a:ext cx="3720747" cy="570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6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6 in. Floating Mount House Number">
            <a:extLst>
              <a:ext uri="{FF2B5EF4-FFF2-40B4-BE49-F238E27FC236}">
                <a16:creationId xmlns:a16="http://schemas.microsoft.com/office/drawing/2014/main" id="{6521DACB-1F9D-4F91-8EF8-C3AC2C3C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49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arton 6 in. Black Stainless Steel Floating House Number 8-90088 - The Home  Depot">
            <a:extLst>
              <a:ext uri="{FF2B5EF4-FFF2-40B4-BE49-F238E27FC236}">
                <a16:creationId xmlns:a16="http://schemas.microsoft.com/office/drawing/2014/main" id="{D377071A-ABC6-4C94-821A-8657F424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475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nneaphobia | Phobia Wiki | Fandom">
            <a:extLst>
              <a:ext uri="{FF2B5EF4-FFF2-40B4-BE49-F238E27FC236}">
                <a16:creationId xmlns:a16="http://schemas.microsoft.com/office/drawing/2014/main" id="{7072BE82-9DEB-4443-8D23-65B1E31A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1333500"/>
            <a:ext cx="4268932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53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ee PNG Number 10 Clip Art Download - PinClipart">
            <a:extLst>
              <a:ext uri="{FF2B5EF4-FFF2-40B4-BE49-F238E27FC236}">
                <a16:creationId xmlns:a16="http://schemas.microsoft.com/office/drawing/2014/main" id="{772EA51B-F5D3-4229-A208-30B1C527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755" y="1365954"/>
            <a:ext cx="4452489" cy="38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0 காட்டு விலங்குகள்|Learn 30 Tamil Wild animals name video for Kids and  Children - YouTube">
            <a:extLst>
              <a:ext uri="{FF2B5EF4-FFF2-40B4-BE49-F238E27FC236}">
                <a16:creationId xmlns:a16="http://schemas.microsoft.com/office/drawing/2014/main" id="{6F44FFB9-880A-40F9-8F1A-8C8B117B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45" y="849086"/>
            <a:ext cx="8696131" cy="54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3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8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காட்டு விலங்குகள் கனவில் வந்தால் என்ன பலன் - Expres Tamil">
            <a:extLst>
              <a:ext uri="{FF2B5EF4-FFF2-40B4-BE49-F238E27FC236}">
                <a16:creationId xmlns:a16="http://schemas.microsoft.com/office/drawing/2014/main" id="{A4FEF61C-5E9C-4669-B7AE-42996609C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229" y="643467"/>
            <a:ext cx="837754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கனவு பலன்கள் யானை">
            <a:extLst>
              <a:ext uri="{FF2B5EF4-FFF2-40B4-BE49-F238E27FC236}">
                <a16:creationId xmlns:a16="http://schemas.microsoft.com/office/drawing/2014/main" id="{3C024588-AD95-4737-B4A8-E1973B9E1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9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B026-7629-4627-B0E8-C142CF5D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124" y="5751371"/>
            <a:ext cx="3515686" cy="792556"/>
          </a:xfrm>
        </p:spPr>
        <p:txBody>
          <a:bodyPr/>
          <a:lstStyle/>
          <a:p>
            <a:r>
              <a:rPr lang="ta-IN" dirty="0"/>
              <a:t>மஞ்சள்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31FE7-2613-42A0-BED7-327D2176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4" y="314073"/>
            <a:ext cx="8677470" cy="52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61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iger | Facts, Information, &amp; Habitat | Britannica">
            <a:extLst>
              <a:ext uri="{FF2B5EF4-FFF2-40B4-BE49-F238E27FC236}">
                <a16:creationId xmlns:a16="http://schemas.microsoft.com/office/drawing/2014/main" id="{F4550284-1207-41A5-B7BD-1AFC4941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0"/>
            <a:ext cx="989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83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கனவு பலன்கள் சிங்கம்">
            <a:extLst>
              <a:ext uri="{FF2B5EF4-FFF2-40B4-BE49-F238E27FC236}">
                <a16:creationId xmlns:a16="http://schemas.microsoft.com/office/drawing/2014/main" id="{9EDCE403-5F95-4EE7-8207-6A3754EF7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849086"/>
            <a:ext cx="6240624" cy="51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284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கனவு பலன்கள் குதிரை">
            <a:extLst>
              <a:ext uri="{FF2B5EF4-FFF2-40B4-BE49-F238E27FC236}">
                <a16:creationId xmlns:a16="http://schemas.microsoft.com/office/drawing/2014/main" id="{FF0F8524-74C5-450C-98E1-ED4DEED4A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59" y="1110344"/>
            <a:ext cx="7445829" cy="50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92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7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4" name="Picture 6" descr="Giraffe at Australia Zoo, Beerwah, sets Guinness World Record as world's  tallest - ABC News">
            <a:extLst>
              <a:ext uri="{FF2B5EF4-FFF2-40B4-BE49-F238E27FC236}">
                <a16:creationId xmlns:a16="http://schemas.microsoft.com/office/drawing/2014/main" id="{F6AEAE7E-BFA9-465E-BCD5-280543CF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339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rime and punishment, chimpanzee-style | Ars Technica">
            <a:extLst>
              <a:ext uri="{FF2B5EF4-FFF2-40B4-BE49-F238E27FC236}">
                <a16:creationId xmlns:a16="http://schemas.microsoft.com/office/drawing/2014/main" id="{C98991EB-5519-425A-B8F9-21F90BE8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5363"/>
            <a:ext cx="7504922" cy="545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36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8081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 descr="தமிழ் செல்வா : வாரத்தின் ஏழு நாள் வரிசையை உலகில் யார் முதலில் அமைத்தது?">
            <a:extLst>
              <a:ext uri="{FF2B5EF4-FFF2-40B4-BE49-F238E27FC236}">
                <a16:creationId xmlns:a16="http://schemas.microsoft.com/office/drawing/2014/main" id="{2849DB6B-5A85-43A5-9D75-0FBF88D3B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0283" y="921103"/>
            <a:ext cx="6871798" cy="386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1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ManyCam Effect: Tamil letter A">
            <a:extLst>
              <a:ext uri="{FF2B5EF4-FFF2-40B4-BE49-F238E27FC236}">
                <a16:creationId xmlns:a16="http://schemas.microsoft.com/office/drawing/2014/main" id="{85AE0258-9C99-4E1C-8A75-DAD31882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5999"/>
            <a:ext cx="5102578" cy="35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399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 tamil letter a day">
            <a:extLst>
              <a:ext uri="{FF2B5EF4-FFF2-40B4-BE49-F238E27FC236}">
                <a16:creationId xmlns:a16="http://schemas.microsoft.com/office/drawing/2014/main" id="{B55390BD-A512-4483-92FB-2448CACC7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47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ஆ - Wiktionary">
            <a:extLst>
              <a:ext uri="{FF2B5EF4-FFF2-40B4-BE49-F238E27FC236}">
                <a16:creationId xmlns:a16="http://schemas.microsoft.com/office/drawing/2014/main" id="{F8701E06-5EE5-4B1B-B466-BB4795901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0"/>
            <a:ext cx="8905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18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hallenges teaching kids tamil Archives - The ABCs of Tamil for Kids">
            <a:extLst>
              <a:ext uri="{FF2B5EF4-FFF2-40B4-BE49-F238E27FC236}">
                <a16:creationId xmlns:a16="http://schemas.microsoft.com/office/drawing/2014/main" id="{56E47530-6013-416D-890D-BF4C1808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36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57006-4F01-40C1-BE43-87FCD579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9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500956D-FBA7-480D-919A-13E81C43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0"/>
            <a:ext cx="890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67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ஒரு நாள் ஒரு தமிழ் எழுத்து - &quot;இ&quot; - The ABCs of Tamil for Kids">
            <a:extLst>
              <a:ext uri="{FF2B5EF4-FFF2-40B4-BE49-F238E27FC236}">
                <a16:creationId xmlns:a16="http://schemas.microsoft.com/office/drawing/2014/main" id="{3D26F870-22A1-4659-BAEE-2DF6B394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722489"/>
            <a:ext cx="6858000" cy="758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222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ஈ - Wiktionary">
            <a:extLst>
              <a:ext uri="{FF2B5EF4-FFF2-40B4-BE49-F238E27FC236}">
                <a16:creationId xmlns:a16="http://schemas.microsoft.com/office/drawing/2014/main" id="{8A2153AD-933A-40B4-8B26-53C29D569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0"/>
            <a:ext cx="8905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664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Letter ee - The ABCs of Tamil for Kids">
            <a:extLst>
              <a:ext uri="{FF2B5EF4-FFF2-40B4-BE49-F238E27FC236}">
                <a16:creationId xmlns:a16="http://schemas.microsoft.com/office/drawing/2014/main" id="{598B0B41-B248-442C-A027-78099B75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99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உ - தமிழ் விக்கிப்பீடியா">
            <a:extLst>
              <a:ext uri="{FF2B5EF4-FFF2-40B4-BE49-F238E27FC236}">
                <a16:creationId xmlns:a16="http://schemas.microsoft.com/office/drawing/2014/main" id="{614C6657-357A-4C15-AF77-DF3E3D1A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0"/>
            <a:ext cx="8905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4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amil words for kids to learn, learn tamil words">
            <a:extLst>
              <a:ext uri="{FF2B5EF4-FFF2-40B4-BE49-F238E27FC236}">
                <a16:creationId xmlns:a16="http://schemas.microsoft.com/office/drawing/2014/main" id="{02561DE7-F186-4CDD-BE50-4F21F389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212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The Digital South Asia Library-Bibliographic Resources">
            <a:extLst>
              <a:ext uri="{FF2B5EF4-FFF2-40B4-BE49-F238E27FC236}">
                <a16:creationId xmlns:a16="http://schemas.microsoft.com/office/drawing/2014/main" id="{CF479936-E247-4A0F-AA73-66202696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1399822"/>
            <a:ext cx="6662914" cy="493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612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AF78085-0147-4BAB-B333-CA4F8098E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485422"/>
            <a:ext cx="5921728" cy="57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73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>
            <a:extLst>
              <a:ext uri="{FF2B5EF4-FFF2-40B4-BE49-F238E27FC236}">
                <a16:creationId xmlns:a16="http://schemas.microsoft.com/office/drawing/2014/main" id="{8C03F384-5940-4778-9D2D-8C3DC6F4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23" y="1151468"/>
            <a:ext cx="7574844" cy="55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938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learn tamil words ae">
            <a:extLst>
              <a:ext uri="{FF2B5EF4-FFF2-40B4-BE49-F238E27FC236}">
                <a16:creationId xmlns:a16="http://schemas.microsoft.com/office/drawing/2014/main" id="{9C527BA3-7F9D-41AA-ADA0-22BC930B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95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Sunflowers: How to Plant, Grow, and Care for Sunflower Plants | The Old  Farmer's Almanac">
            <a:extLst>
              <a:ext uri="{FF2B5EF4-FFF2-40B4-BE49-F238E27FC236}">
                <a16:creationId xmlns:a16="http://schemas.microsoft.com/office/drawing/2014/main" id="{C1552DB0-0F48-4E24-9789-94A364C91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11968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16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lphabet In Tamil Letters Hd , Free Transparent Clipart - ClipartKey">
            <a:extLst>
              <a:ext uri="{FF2B5EF4-FFF2-40B4-BE49-F238E27FC236}">
                <a16:creationId xmlns:a16="http://schemas.microsoft.com/office/drawing/2014/main" id="{44FA3DBA-8111-4769-B983-1B0285936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756357"/>
            <a:ext cx="4775200" cy="59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67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learn new tamil words">
            <a:extLst>
              <a:ext uri="{FF2B5EF4-FFF2-40B4-BE49-F238E27FC236}">
                <a16:creationId xmlns:a16="http://schemas.microsoft.com/office/drawing/2014/main" id="{7F1D8CF7-BC8D-426F-B153-1465108D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031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pe vs. Unripe Bananas: Which are Better for You? - One Green Planet">
            <a:extLst>
              <a:ext uri="{FF2B5EF4-FFF2-40B4-BE49-F238E27FC236}">
                <a16:creationId xmlns:a16="http://schemas.microsoft.com/office/drawing/2014/main" id="{F3717AD4-7709-4E7F-8FFE-54AE52EB9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2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ellow Yellow Pepper Bell Peppers And Chili Peppers Bell Pepper Food, PNG,  1500x1050px, Watercolor, Bell Pepper,">
            <a:extLst>
              <a:ext uri="{FF2B5EF4-FFF2-40B4-BE49-F238E27FC236}">
                <a16:creationId xmlns:a16="http://schemas.microsoft.com/office/drawing/2014/main" id="{452FB22B-56FC-48E2-B4E3-4B1A64DEF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695325"/>
            <a:ext cx="8483914" cy="59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80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weet Corn">
            <a:extLst>
              <a:ext uri="{FF2B5EF4-FFF2-40B4-BE49-F238E27FC236}">
                <a16:creationId xmlns:a16="http://schemas.microsoft.com/office/drawing/2014/main" id="{49539692-F60E-4A31-B951-79E0B8F93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86" y="855210"/>
            <a:ext cx="9685413" cy="51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72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ngoes: Scientifically proven Health benefits">
            <a:extLst>
              <a:ext uri="{FF2B5EF4-FFF2-40B4-BE49-F238E27FC236}">
                <a16:creationId xmlns:a16="http://schemas.microsoft.com/office/drawing/2014/main" id="{9CC6632A-CDD8-4AC7-B969-C56BC8BB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0"/>
            <a:ext cx="10277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21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F50D66-0DC3-4CBB-A597-FDBC10B4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96" y="858416"/>
            <a:ext cx="8966718" cy="517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13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</Words>
  <Application>Microsoft Office PowerPoint</Application>
  <PresentationFormat>Widescreen</PresentationFormat>
  <Paragraphs>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மஞ்சள்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Manoharan</dc:creator>
  <cp:lastModifiedBy>Arun Manoharan</cp:lastModifiedBy>
  <cp:revision>1</cp:revision>
  <dcterms:created xsi:type="dcterms:W3CDTF">2020-09-24T20:39:55Z</dcterms:created>
  <dcterms:modified xsi:type="dcterms:W3CDTF">2020-09-24T20:44:03Z</dcterms:modified>
</cp:coreProperties>
</file>